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notesSlides/notesSlide1.xml" ContentType="application/vnd.openxmlformats-officedocument.presentationml.notesSlide+xml"/>
  <Override PartName="/ppt/media/image10.jpg" ContentType="image/jpeg"/>
  <Override PartName="/ppt/media/image16.jpg" ContentType="image/jpeg"/>
  <Override PartName="/ppt/media/image17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media/image2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4" r:id="rId2"/>
    <p:sldId id="270" r:id="rId3"/>
    <p:sldId id="271" r:id="rId4"/>
    <p:sldId id="272" r:id="rId5"/>
    <p:sldId id="278" r:id="rId6"/>
    <p:sldId id="275" r:id="rId7"/>
    <p:sldId id="276" r:id="rId8"/>
    <p:sldId id="269" r:id="rId9"/>
    <p:sldId id="260" r:id="rId10"/>
    <p:sldId id="261" r:id="rId11"/>
    <p:sldId id="257" r:id="rId12"/>
    <p:sldId id="262" r:id="rId13"/>
    <p:sldId id="283" r:id="rId14"/>
    <p:sldId id="289" r:id="rId15"/>
    <p:sldId id="284" r:id="rId16"/>
    <p:sldId id="285" r:id="rId17"/>
    <p:sldId id="286" r:id="rId18"/>
    <p:sldId id="287" r:id="rId19"/>
    <p:sldId id="288" r:id="rId20"/>
    <p:sldId id="279" r:id="rId21"/>
    <p:sldId id="282" r:id="rId22"/>
    <p:sldId id="281" r:id="rId23"/>
    <p:sldId id="28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85C4C8"/>
    <a:srgbClr val="545B5C"/>
    <a:srgbClr val="9CE44B"/>
    <a:srgbClr val="90CD50"/>
    <a:srgbClr val="FF5050"/>
    <a:srgbClr val="EC2401"/>
    <a:srgbClr val="6ED5E0"/>
    <a:srgbClr val="0B1EBC"/>
    <a:srgbClr val="F8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" y="25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64B23-6063-4511-BEEE-2A12B09F372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BBD5F-1C18-4A69-B109-BD60627B0E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3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BBD5F-1C18-4A69-B109-BD60627B0EC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46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06A19-06EB-4BC8-FA25-275779421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FB8B5B-4EE0-4C2C-C4EB-C9BB2ABB4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B62EE2-42C1-7B5A-25BD-CAD4C375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B6F2AD-C653-1D5E-29D9-E986B3AA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F761F2-076A-34EF-3D58-FB7EE645F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10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AB83F-C012-AC57-948A-F0A41FFE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09F4F6-8317-D08D-1ADE-B8A1EEBAB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C5B87F-6CDC-8558-2899-22530D4F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C64C89-0BB9-7D23-876C-BC4427904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C1D64B-4519-D77E-1753-C1165249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76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B4C5CB-39A0-8435-BA3C-604888619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B7503A-1623-E6BB-A1F3-BEDCDB851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2C3F66-06E6-51FC-C986-497C2D7F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0C2DAA-AFD4-F05C-02E4-D9179DF8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062B28-A284-70B9-EB04-A144FB7B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66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B747F-D505-2307-8C44-EAEBC99D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410752-1DF2-1214-9096-0CA8570D0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03E5AC-F905-38B1-E310-9FF33B59A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C1C63E-1179-3FA7-B163-87B7681D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690C08-2D96-1516-2BC3-89CE5B09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07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B59A9-B796-DAC2-321C-C4B57221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C85D64-B5D6-6DBE-51BD-CAE9B112E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F4F232-3091-F4E7-D749-1A6C3159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9750BC-D0CE-84DD-0FD8-C4266854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14A0C-332A-ECBA-6ED7-53D6A07A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63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5FB56-FB53-2A1C-2CB0-357B2583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2A8E5B-9B8B-39D8-F878-4C0AA79DB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A39D6D-4CE7-6A73-7EB1-FF4145501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7C1C61-C6EC-F408-6C43-FCBF5093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9A5082-8C91-3CEA-9D1D-3A692ED3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3EF31F-0EF6-3571-415C-CA4F6C6D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1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DC783-C392-6881-5D08-61165D32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CCE003-3E9D-0039-5D03-D07FB92DA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7716D8-E8E0-80BA-D8C5-51CA62CCF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9B1E3A-6788-1EF9-E76B-A2E3175A2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310265B-AE78-D82F-080B-BC45B80E5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2441CF4-9B21-3783-1960-067FDDB0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2763CA1-06D7-045A-65E1-4BD9230F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1557FC1-CDA2-ED40-6FA7-87538B53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0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41D88-7D81-8408-50CC-25C12E5A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2BE31C-FBAA-C088-3E8B-10284F3E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2F4492-002C-ABC9-A0C9-999A9626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AFD477-C4FC-902F-7A5B-D1C038D7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29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BDA7B2-AA72-596E-8B21-10CBD1FB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B13A2A-881A-3F7A-DEA3-4DEAC9EB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851119-3209-A882-DBF7-E2734B96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5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DABAB-B903-98F8-0BC3-D6CAD8BD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493F90-DECF-EE26-D793-D9E0C3569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EBBABD-16D2-6A6F-487E-CDE0E54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B10EA0-4BA5-E038-27A6-0C827AA6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7D042E-E166-AB3F-84DB-EBC351CF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FB0687-AE1A-627E-D47F-37E696D6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89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3FF6C-6D52-5FE3-DD8F-8E6F1A53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679B19-478A-C45F-8AE6-CADB49C70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F95180-DDF8-BA91-22EF-3358303A9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18FFE5-81F5-606D-6C07-1BB0494F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0AE7B3-DA12-A8F1-6033-47F8142C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54B700-CCF6-F151-CBDF-AD4045E6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46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F65DE8-3E0D-CC0E-DC7D-453361C8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D1003-08EC-8901-FD53-ACF08B6E1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814110-D52E-A488-19C5-626B6DB77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83F7E-0291-4BAF-845E-868DF50216C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2A57AB-924B-5DEC-78CF-3F27CAD19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DC276D-1F9E-F293-DCF7-46AF6E98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4CB77-3B28-4934-BFF9-AF8FA867A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38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9D45A-49ED-4824-733C-EE8D157B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DD455CE-0652-32A4-2995-8F93C3BE13CB}"/>
              </a:ext>
            </a:extLst>
          </p:cNvPr>
          <p:cNvSpPr/>
          <p:nvPr/>
        </p:nvSpPr>
        <p:spPr>
          <a:xfrm>
            <a:off x="1367790" y="2087879"/>
            <a:ext cx="464820" cy="439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2913CFB-8356-05BD-C38E-0B9A2395DB55}"/>
              </a:ext>
            </a:extLst>
          </p:cNvPr>
          <p:cNvSpPr/>
          <p:nvPr/>
        </p:nvSpPr>
        <p:spPr>
          <a:xfrm>
            <a:off x="1367790" y="2664822"/>
            <a:ext cx="464820" cy="4391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6401C5E-4637-5FC2-45C8-854406732B20}"/>
              </a:ext>
            </a:extLst>
          </p:cNvPr>
          <p:cNvSpPr/>
          <p:nvPr/>
        </p:nvSpPr>
        <p:spPr>
          <a:xfrm>
            <a:off x="1367790" y="3241765"/>
            <a:ext cx="464820" cy="439103"/>
          </a:xfrm>
          <a:prstGeom prst="rect">
            <a:avLst/>
          </a:prstGeom>
          <a:solidFill>
            <a:srgbClr val="2C2C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BD7173-C020-CCC5-77E4-E6491A420C25}"/>
              </a:ext>
            </a:extLst>
          </p:cNvPr>
          <p:cNvSpPr/>
          <p:nvPr/>
        </p:nvSpPr>
        <p:spPr>
          <a:xfrm>
            <a:off x="1367790" y="4384878"/>
            <a:ext cx="464820" cy="439103"/>
          </a:xfrm>
          <a:prstGeom prst="rect">
            <a:avLst/>
          </a:prstGeom>
          <a:solidFill>
            <a:srgbClr val="E306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C5427F-F383-1D57-DE45-28BEB296BADD}"/>
              </a:ext>
            </a:extLst>
          </p:cNvPr>
          <p:cNvSpPr/>
          <p:nvPr/>
        </p:nvSpPr>
        <p:spPr>
          <a:xfrm>
            <a:off x="1367790" y="4961821"/>
            <a:ext cx="464820" cy="439103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BE93254-66A5-60D7-C03B-CEACF3652770}"/>
              </a:ext>
            </a:extLst>
          </p:cNvPr>
          <p:cNvSpPr/>
          <p:nvPr/>
        </p:nvSpPr>
        <p:spPr>
          <a:xfrm>
            <a:off x="1367790" y="5538764"/>
            <a:ext cx="464820" cy="439103"/>
          </a:xfrm>
          <a:prstGeom prst="rect">
            <a:avLst/>
          </a:prstGeom>
          <a:solidFill>
            <a:srgbClr val="FF8B8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825FD37-527D-4697-C218-F1690D6CD112}"/>
              </a:ext>
            </a:extLst>
          </p:cNvPr>
          <p:cNvSpPr/>
          <p:nvPr/>
        </p:nvSpPr>
        <p:spPr>
          <a:xfrm>
            <a:off x="1367790" y="3832010"/>
            <a:ext cx="464820" cy="439103"/>
          </a:xfrm>
          <a:prstGeom prst="rect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63CB702-5FF8-DE6D-794C-EE39C6E92724}"/>
              </a:ext>
            </a:extLst>
          </p:cNvPr>
          <p:cNvSpPr/>
          <p:nvPr/>
        </p:nvSpPr>
        <p:spPr>
          <a:xfrm>
            <a:off x="1367790" y="6071615"/>
            <a:ext cx="464820" cy="4391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1FFAA3-E42F-2E25-68D6-123376AB7570}"/>
              </a:ext>
            </a:extLst>
          </p:cNvPr>
          <p:cNvSpPr txBox="1"/>
          <p:nvPr/>
        </p:nvSpPr>
        <p:spPr>
          <a:xfrm>
            <a:off x="1924812" y="2157650"/>
            <a:ext cx="13350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#FFFFFF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566D2B-6A33-21CC-21E4-8AA220193E76}"/>
              </a:ext>
            </a:extLst>
          </p:cNvPr>
          <p:cNvSpPr txBox="1"/>
          <p:nvPr/>
        </p:nvSpPr>
        <p:spPr>
          <a:xfrm>
            <a:off x="1924812" y="2720083"/>
            <a:ext cx="13350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#000000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514041-7B6E-54BD-EE76-E1DE89BB0952}"/>
              </a:ext>
            </a:extLst>
          </p:cNvPr>
          <p:cNvSpPr txBox="1"/>
          <p:nvPr/>
        </p:nvSpPr>
        <p:spPr>
          <a:xfrm>
            <a:off x="1924812" y="3311536"/>
            <a:ext cx="13350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#2C2C2C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0DC24A8-B13D-3D57-CC43-5D5EB1017A5D}"/>
              </a:ext>
            </a:extLst>
          </p:cNvPr>
          <p:cNvSpPr txBox="1"/>
          <p:nvPr/>
        </p:nvSpPr>
        <p:spPr>
          <a:xfrm>
            <a:off x="1924812" y="3901781"/>
            <a:ext cx="13350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#44546A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0820AF2-9D0F-4ED0-5A39-2F31B834BCCC}"/>
              </a:ext>
            </a:extLst>
          </p:cNvPr>
          <p:cNvSpPr txBox="1"/>
          <p:nvPr/>
        </p:nvSpPr>
        <p:spPr>
          <a:xfrm>
            <a:off x="1924812" y="4464214"/>
            <a:ext cx="13350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#E30613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9A56B06-8041-D6CB-41A2-B137278F10F8}"/>
              </a:ext>
            </a:extLst>
          </p:cNvPr>
          <p:cNvSpPr txBox="1"/>
          <p:nvPr/>
        </p:nvSpPr>
        <p:spPr>
          <a:xfrm>
            <a:off x="1924812" y="5026647"/>
            <a:ext cx="13350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#FF5050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86B58BC-E5AB-B49E-744A-9495C33E98C6}"/>
              </a:ext>
            </a:extLst>
          </p:cNvPr>
          <p:cNvSpPr txBox="1"/>
          <p:nvPr/>
        </p:nvSpPr>
        <p:spPr>
          <a:xfrm>
            <a:off x="1924812" y="5589080"/>
            <a:ext cx="13350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#FF8B8B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65A9004-9F1A-3D24-D197-94D17CFF10D7}"/>
              </a:ext>
            </a:extLst>
          </p:cNvPr>
          <p:cNvSpPr txBox="1"/>
          <p:nvPr/>
        </p:nvSpPr>
        <p:spPr>
          <a:xfrm>
            <a:off x="1924812" y="6151513"/>
            <a:ext cx="13350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#4472C4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DF434B-0391-9A1A-C1C3-923D7622A30F}"/>
              </a:ext>
            </a:extLst>
          </p:cNvPr>
          <p:cNvSpPr txBox="1"/>
          <p:nvPr/>
        </p:nvSpPr>
        <p:spPr>
          <a:xfrm>
            <a:off x="3720084" y="2157650"/>
            <a:ext cx="58902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Títulos, Menu e subtítulos  (h1, </a:t>
            </a:r>
            <a:r>
              <a:rPr lang="pt-BR" dirty="0" err="1"/>
              <a:t>Nav</a:t>
            </a:r>
            <a:r>
              <a:rPr lang="pt-BR" dirty="0"/>
              <a:t>&gt;li e h2 páginas mapa)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238D1C8-6990-4DF7-D907-057C596AE366}"/>
              </a:ext>
            </a:extLst>
          </p:cNvPr>
          <p:cNvSpPr txBox="1"/>
          <p:nvPr/>
        </p:nvSpPr>
        <p:spPr>
          <a:xfrm>
            <a:off x="3720084" y="2734593"/>
            <a:ext cx="58902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Background </a:t>
            </a:r>
            <a:r>
              <a:rPr lang="pt-BR" dirty="0" err="1"/>
              <a:t>Main</a:t>
            </a:r>
            <a:r>
              <a:rPr lang="pt-BR" dirty="0"/>
              <a:t> e </a:t>
            </a:r>
            <a:r>
              <a:rPr lang="pt-BR" dirty="0" err="1"/>
              <a:t>Footer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9FD67D6-9686-F244-1495-F3367CA84CFE}"/>
              </a:ext>
            </a:extLst>
          </p:cNvPr>
          <p:cNvSpPr txBox="1"/>
          <p:nvPr/>
        </p:nvSpPr>
        <p:spPr>
          <a:xfrm>
            <a:off x="3720084" y="3327153"/>
            <a:ext cx="58902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Background de subtítulos h3 (páginas lendas)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ACF46DA-1CE9-0DD2-CC90-5A5A48196741}"/>
              </a:ext>
            </a:extLst>
          </p:cNvPr>
          <p:cNvSpPr txBox="1"/>
          <p:nvPr/>
        </p:nvSpPr>
        <p:spPr>
          <a:xfrm>
            <a:off x="3720084" y="3901781"/>
            <a:ext cx="58902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Background (páginas Mapas)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BA2C8AD-351C-C3D7-5DC4-A5F203F07745}"/>
              </a:ext>
            </a:extLst>
          </p:cNvPr>
          <p:cNvSpPr txBox="1"/>
          <p:nvPr/>
        </p:nvSpPr>
        <p:spPr>
          <a:xfrm>
            <a:off x="3720084" y="4464214"/>
            <a:ext cx="58902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Cor de Menu 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67E8A92-57DD-56BA-2633-229FC66654C7}"/>
              </a:ext>
            </a:extLst>
          </p:cNvPr>
          <p:cNvSpPr txBox="1"/>
          <p:nvPr/>
        </p:nvSpPr>
        <p:spPr>
          <a:xfrm>
            <a:off x="3720084" y="4996706"/>
            <a:ext cx="58902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Subtítulos h3 (páginas lendas) e título </a:t>
            </a:r>
            <a:r>
              <a:rPr lang="pt-BR" dirty="0" err="1"/>
              <a:t>Hover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3356B30-4F37-D666-B5C2-A8B2B727582E}"/>
              </a:ext>
            </a:extLst>
          </p:cNvPr>
          <p:cNvSpPr txBox="1"/>
          <p:nvPr/>
        </p:nvSpPr>
        <p:spPr>
          <a:xfrm>
            <a:off x="3720084" y="6150720"/>
            <a:ext cx="58902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A2E8C53-B2C2-F360-4525-EAD19AE6F58B}"/>
              </a:ext>
            </a:extLst>
          </p:cNvPr>
          <p:cNvSpPr txBox="1"/>
          <p:nvPr/>
        </p:nvSpPr>
        <p:spPr>
          <a:xfrm>
            <a:off x="3720084" y="5573713"/>
            <a:ext cx="58902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3558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curo, embaçado, aceso, luz&#10;&#10;Descrição gerada automaticamente">
            <a:extLst>
              <a:ext uri="{FF2B5EF4-FFF2-40B4-BE49-F238E27FC236}">
                <a16:creationId xmlns:a16="http://schemas.microsoft.com/office/drawing/2014/main" id="{E2D7912A-3CC4-D496-D5B6-706EB6A916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816142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041DC9E-2E1C-87CE-A6B1-48DFE760450A}"/>
              </a:ext>
            </a:extLst>
          </p:cNvPr>
          <p:cNvSpPr/>
          <p:nvPr/>
        </p:nvSpPr>
        <p:spPr>
          <a:xfrm>
            <a:off x="-72270" y="3335695"/>
            <a:ext cx="3499818" cy="101050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Imagem digital fictícia de person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7BCE5F42-6B9B-59EC-6C77-5DDA8E6DB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7719"/>
            <a:ext cx="2736791" cy="3060000"/>
          </a:xfrm>
          <a:prstGeom prst="rect">
            <a:avLst/>
          </a:prstGeom>
        </p:spPr>
      </p:pic>
      <p:pic>
        <p:nvPicPr>
          <p:cNvPr id="15" name="Imagem 1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48825C8-7B81-65E4-E508-B366007F0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9" y="4307719"/>
            <a:ext cx="2736791" cy="3060000"/>
          </a:xfrm>
          <a:prstGeom prst="rect">
            <a:avLst/>
          </a:prstGeom>
        </p:spPr>
      </p:pic>
      <p:pic>
        <p:nvPicPr>
          <p:cNvPr id="17" name="Imagem 1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072319B-5E55-8014-8321-24674B5D3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1" y="4307719"/>
            <a:ext cx="2736791" cy="3060000"/>
          </a:xfrm>
          <a:prstGeom prst="rect">
            <a:avLst/>
          </a:prstGeom>
        </p:spPr>
      </p:pic>
      <p:pic>
        <p:nvPicPr>
          <p:cNvPr id="19" name="Imagem 18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C5512B79-D535-402C-FB16-693B7DF80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" y="4307719"/>
            <a:ext cx="2736791" cy="3060000"/>
          </a:xfrm>
          <a:prstGeom prst="rect">
            <a:avLst/>
          </a:prstGeom>
        </p:spPr>
      </p:pic>
      <p:pic>
        <p:nvPicPr>
          <p:cNvPr id="23" name="Imagem 22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32EFEAD6-1DB1-C132-6D07-B43650E55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98" y="1020281"/>
            <a:ext cx="2176805" cy="2031685"/>
          </a:xfrm>
          <a:prstGeom prst="rect">
            <a:avLst/>
          </a:prstGeom>
        </p:spPr>
      </p:pic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49CB962-EEF7-0E5E-749A-6F3FAB9962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21972" r="76230" b="72153"/>
          <a:stretch/>
        </p:blipFill>
        <p:spPr>
          <a:xfrm>
            <a:off x="1187311" y="3603746"/>
            <a:ext cx="2240237" cy="416078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A46B0DD-1A78-0B56-4E6A-91CA91C5AA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37124" r="77889" b="39042"/>
          <a:stretch/>
        </p:blipFill>
        <p:spPr>
          <a:xfrm>
            <a:off x="148608" y="3335695"/>
            <a:ext cx="1028700" cy="9521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16459BA-AAA7-C4AC-86A1-86F04F1FB01D}"/>
              </a:ext>
            </a:extLst>
          </p:cNvPr>
          <p:cNvSpPr/>
          <p:nvPr/>
        </p:nvSpPr>
        <p:spPr>
          <a:xfrm>
            <a:off x="3245796" y="3334786"/>
            <a:ext cx="180029" cy="1010506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3B0510-C10D-9510-EA4A-5B232BED1860}"/>
              </a:ext>
            </a:extLst>
          </p:cNvPr>
          <p:cNvSpPr/>
          <p:nvPr/>
        </p:nvSpPr>
        <p:spPr>
          <a:xfrm>
            <a:off x="62957" y="3334786"/>
            <a:ext cx="1052083" cy="10105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30DCE6-A59A-CF5B-ABC3-D9CE94114EA6}"/>
              </a:ext>
            </a:extLst>
          </p:cNvPr>
          <p:cNvSpPr/>
          <p:nvPr/>
        </p:nvSpPr>
        <p:spPr>
          <a:xfrm>
            <a:off x="1576027" y="3541450"/>
            <a:ext cx="1338561" cy="62232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CFC95-AA4D-F9A8-293E-0B63D5AC5678}"/>
              </a:ext>
            </a:extLst>
          </p:cNvPr>
          <p:cNvSpPr/>
          <p:nvPr/>
        </p:nvSpPr>
        <p:spPr>
          <a:xfrm>
            <a:off x="-16526" y="3342556"/>
            <a:ext cx="3442351" cy="10105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67CA11A-1742-7287-9608-A7CE9FA08D0B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86B048-A292-A7F0-79E2-396C4975BD80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5817391-650B-B6E7-6EC4-99856389F521}"/>
              </a:ext>
            </a:extLst>
          </p:cNvPr>
          <p:cNvCxnSpPr>
            <a:cxnSpLocks/>
          </p:cNvCxnSpPr>
          <p:nvPr/>
        </p:nvCxnSpPr>
        <p:spPr>
          <a:xfrm>
            <a:off x="6134100" y="754144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Forma&#10;&#10;Descrição gerada automaticamente">
            <a:extLst>
              <a:ext uri="{FF2B5EF4-FFF2-40B4-BE49-F238E27FC236}">
                <a16:creationId xmlns:a16="http://schemas.microsoft.com/office/drawing/2014/main" id="{0C7F9494-B528-9687-1685-95DD0A18A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scuro, embaçado, aceso, luz&#10;&#10;Descrição gerada automaticamente">
            <a:extLst>
              <a:ext uri="{FF2B5EF4-FFF2-40B4-BE49-F238E27FC236}">
                <a16:creationId xmlns:a16="http://schemas.microsoft.com/office/drawing/2014/main" id="{CC7C3291-627C-F107-C8AC-4C752413E4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408" y="-5589307"/>
            <a:ext cx="18952424" cy="1268690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8D8FB97-C097-2D43-E14C-B319695CA377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Imagem 12" descr="Imagem digital fictícia de person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7BCE5F42-6B9B-59EC-6C77-5DDA8E6DB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92" y="2418677"/>
            <a:ext cx="2736791" cy="3060000"/>
          </a:xfrm>
          <a:prstGeom prst="rect">
            <a:avLst/>
          </a:prstGeom>
        </p:spPr>
      </p:pic>
      <p:pic>
        <p:nvPicPr>
          <p:cNvPr id="15" name="Imagem 1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48825C8-7B81-65E4-E508-B366007F0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41" y="2418677"/>
            <a:ext cx="2736791" cy="3060000"/>
          </a:xfrm>
          <a:prstGeom prst="rect">
            <a:avLst/>
          </a:prstGeom>
        </p:spPr>
      </p:pic>
      <p:pic>
        <p:nvPicPr>
          <p:cNvPr id="17" name="Imagem 1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072319B-5E55-8014-8321-24674B5D3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143" y="2418677"/>
            <a:ext cx="2736791" cy="3060000"/>
          </a:xfrm>
          <a:prstGeom prst="rect">
            <a:avLst/>
          </a:prstGeom>
        </p:spPr>
      </p:pic>
      <p:pic>
        <p:nvPicPr>
          <p:cNvPr id="19" name="Imagem 18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C5512B79-D535-402C-FB16-693B7DF80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0" y="2418677"/>
            <a:ext cx="2736791" cy="306000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149C79DE-4443-E184-152C-0BE902946D75}"/>
              </a:ext>
            </a:extLst>
          </p:cNvPr>
          <p:cNvSpPr txBox="1"/>
          <p:nvPr/>
        </p:nvSpPr>
        <p:spPr>
          <a:xfrm>
            <a:off x="662958" y="5730038"/>
            <a:ext cx="1609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Nome Real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Idade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Planeta natal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Habilidade Tática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Habilidade Passiva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Habilidade Suprema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E8F2B66-3B4D-0297-3F76-1C990AAA6671}"/>
              </a:ext>
            </a:extLst>
          </p:cNvPr>
          <p:cNvSpPr txBox="1"/>
          <p:nvPr/>
        </p:nvSpPr>
        <p:spPr>
          <a:xfrm>
            <a:off x="628957" y="5426838"/>
            <a:ext cx="1819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rgbClr val="FF8B8B"/>
                </a:solidFill>
                <a:effectLst/>
                <a:latin typeface="var(--ea-theme-typographic-headings-font-family)"/>
              </a:rPr>
              <a:t>BLOODHOUND</a:t>
            </a:r>
          </a:p>
          <a:p>
            <a:endParaRPr lang="pt-BR" dirty="0">
              <a:solidFill>
                <a:srgbClr val="FF8B8B"/>
              </a:solidFill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3ED3E764-A2CC-98F8-D78F-7E65B05BB8E3}"/>
              </a:ext>
            </a:extLst>
          </p:cNvPr>
          <p:cNvSpPr/>
          <p:nvPr/>
        </p:nvSpPr>
        <p:spPr>
          <a:xfrm rot="10800000">
            <a:off x="583409" y="5560264"/>
            <a:ext cx="101681" cy="61493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A29DDD42-1E83-F2D6-9C26-838C61E4C818}"/>
              </a:ext>
            </a:extLst>
          </p:cNvPr>
          <p:cNvCxnSpPr>
            <a:stCxn id="31" idx="1"/>
          </p:cNvCxnSpPr>
          <p:nvPr/>
        </p:nvCxnSpPr>
        <p:spPr>
          <a:xfrm>
            <a:off x="628957" y="5750004"/>
            <a:ext cx="0" cy="98611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4D829967-67AC-1D93-4884-90F9B30779BC}"/>
              </a:ext>
            </a:extLst>
          </p:cNvPr>
          <p:cNvSpPr/>
          <p:nvPr/>
        </p:nvSpPr>
        <p:spPr>
          <a:xfrm>
            <a:off x="-4" y="1584915"/>
            <a:ext cx="3499818" cy="101050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0D381B7-D5C2-686F-63AE-0231FEE4FC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21972" r="76230" b="72153"/>
          <a:stretch/>
        </p:blipFill>
        <p:spPr>
          <a:xfrm>
            <a:off x="1259577" y="1852966"/>
            <a:ext cx="2240237" cy="416078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296B2FA-A5D0-98B4-18D2-B04B94E38E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37124" r="77889" b="39042"/>
          <a:stretch/>
        </p:blipFill>
        <p:spPr>
          <a:xfrm>
            <a:off x="220874" y="1584915"/>
            <a:ext cx="1028700" cy="9521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0F5094-381C-89E2-D1F5-0888D16D3873}"/>
              </a:ext>
            </a:extLst>
          </p:cNvPr>
          <p:cNvSpPr/>
          <p:nvPr/>
        </p:nvSpPr>
        <p:spPr>
          <a:xfrm>
            <a:off x="3318062" y="1584006"/>
            <a:ext cx="180029" cy="1010506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24F31BB-70D9-B5E1-0F78-8FA3E8A03F03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7B34FB3-9A67-6689-38FA-5A27633836A5}"/>
              </a:ext>
            </a:extLst>
          </p:cNvPr>
          <p:cNvCxnSpPr>
            <a:cxnSpLocks/>
          </p:cNvCxnSpPr>
          <p:nvPr/>
        </p:nvCxnSpPr>
        <p:spPr>
          <a:xfrm>
            <a:off x="6134100" y="754144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Forma&#10;&#10;Descrição gerada automaticamente">
            <a:extLst>
              <a:ext uri="{FF2B5EF4-FFF2-40B4-BE49-F238E27FC236}">
                <a16:creationId xmlns:a16="http://schemas.microsoft.com/office/drawing/2014/main" id="{903BBC1E-6DB8-C4C6-EDB6-55FFEA3AB8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3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curo, embaçado, aceso, luz&#10;&#10;Descrição gerada automaticamente">
            <a:extLst>
              <a:ext uri="{FF2B5EF4-FFF2-40B4-BE49-F238E27FC236}">
                <a16:creationId xmlns:a16="http://schemas.microsoft.com/office/drawing/2014/main" id="{E2D7912A-3CC4-D496-D5B6-706EB6A916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8161421"/>
          </a:xfrm>
          <a:prstGeom prst="rect">
            <a:avLst/>
          </a:prstGeom>
        </p:spPr>
      </p:pic>
      <p:pic>
        <p:nvPicPr>
          <p:cNvPr id="13" name="Imagem 12" descr="Imagem digital fictícia de person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7BCE5F42-6B9B-59EC-6C77-5DDA8E6DB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92" y="2418677"/>
            <a:ext cx="2736791" cy="3060000"/>
          </a:xfrm>
          <a:prstGeom prst="rect">
            <a:avLst/>
          </a:prstGeom>
        </p:spPr>
      </p:pic>
      <p:pic>
        <p:nvPicPr>
          <p:cNvPr id="15" name="Imagem 1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48825C8-7B81-65E4-E508-B366007F0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41" y="2418677"/>
            <a:ext cx="2736791" cy="3060000"/>
          </a:xfrm>
          <a:prstGeom prst="rect">
            <a:avLst/>
          </a:prstGeom>
        </p:spPr>
      </p:pic>
      <p:pic>
        <p:nvPicPr>
          <p:cNvPr id="17" name="Imagem 1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072319B-5E55-8014-8321-24674B5D3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143" y="2418677"/>
            <a:ext cx="2736791" cy="3060000"/>
          </a:xfrm>
          <a:prstGeom prst="rect">
            <a:avLst/>
          </a:prstGeom>
        </p:spPr>
      </p:pic>
      <p:pic>
        <p:nvPicPr>
          <p:cNvPr id="19" name="Imagem 18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C5512B79-D535-402C-FB16-693B7DF80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0" y="2418677"/>
            <a:ext cx="2736791" cy="3060000"/>
          </a:xfrm>
          <a:prstGeom prst="rect">
            <a:avLst/>
          </a:prstGeom>
        </p:spPr>
      </p:pic>
      <p:pic>
        <p:nvPicPr>
          <p:cNvPr id="23" name="Imagem 22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32EFEAD6-1DB1-C132-6D07-B43650E55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98" y="1020281"/>
            <a:ext cx="2176805" cy="203168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149C79DE-4443-E184-152C-0BE902946D75}"/>
              </a:ext>
            </a:extLst>
          </p:cNvPr>
          <p:cNvSpPr txBox="1"/>
          <p:nvPr/>
        </p:nvSpPr>
        <p:spPr>
          <a:xfrm>
            <a:off x="662958" y="5730038"/>
            <a:ext cx="1609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Nome Real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Idade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Planeta natal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Habilidade Tática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Habilidade Passiva</a:t>
            </a:r>
          </a:p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</a:rPr>
              <a:t>Habilidade Suprema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E8F2B66-3B4D-0297-3F76-1C990AAA6671}"/>
              </a:ext>
            </a:extLst>
          </p:cNvPr>
          <p:cNvSpPr txBox="1"/>
          <p:nvPr/>
        </p:nvSpPr>
        <p:spPr>
          <a:xfrm>
            <a:off x="628957" y="5426838"/>
            <a:ext cx="1819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rgbClr val="FF8B8B"/>
                </a:solidFill>
                <a:effectLst/>
                <a:latin typeface="var(--ea-theme-typographic-headings-font-family)"/>
              </a:rPr>
              <a:t>BLOODHOUND</a:t>
            </a:r>
          </a:p>
          <a:p>
            <a:endParaRPr lang="pt-BR" dirty="0">
              <a:solidFill>
                <a:srgbClr val="FF8B8B"/>
              </a:solidFill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F279159-E1FA-22E3-69F2-9AD5692D5B8C}"/>
              </a:ext>
            </a:extLst>
          </p:cNvPr>
          <p:cNvSpPr/>
          <p:nvPr/>
        </p:nvSpPr>
        <p:spPr>
          <a:xfrm>
            <a:off x="75277" y="2660905"/>
            <a:ext cx="11880657" cy="42161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8EB67BD-9AE2-1308-88A2-86609CB11F85}"/>
              </a:ext>
            </a:extLst>
          </p:cNvPr>
          <p:cNvSpPr/>
          <p:nvPr/>
        </p:nvSpPr>
        <p:spPr>
          <a:xfrm>
            <a:off x="511013" y="2801862"/>
            <a:ext cx="2086126" cy="40561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8931364-94B9-8C23-CF13-42A6FC95CE4A}"/>
              </a:ext>
            </a:extLst>
          </p:cNvPr>
          <p:cNvSpPr/>
          <p:nvPr/>
        </p:nvSpPr>
        <p:spPr>
          <a:xfrm>
            <a:off x="3461900" y="2801862"/>
            <a:ext cx="2012731" cy="39342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3A0B4EC-BE0C-1CAE-9C4B-4D0632C0F54D}"/>
              </a:ext>
            </a:extLst>
          </p:cNvPr>
          <p:cNvSpPr/>
          <p:nvPr/>
        </p:nvSpPr>
        <p:spPr>
          <a:xfrm>
            <a:off x="6616910" y="2725463"/>
            <a:ext cx="2012731" cy="39342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E4F9A3-AD4B-21B0-8915-3F9FAA84A636}"/>
              </a:ext>
            </a:extLst>
          </p:cNvPr>
          <p:cNvSpPr/>
          <p:nvPr/>
        </p:nvSpPr>
        <p:spPr>
          <a:xfrm>
            <a:off x="9548017" y="2801861"/>
            <a:ext cx="2012731" cy="39342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3ED3E764-A2CC-98F8-D78F-7E65B05BB8E3}"/>
              </a:ext>
            </a:extLst>
          </p:cNvPr>
          <p:cNvSpPr/>
          <p:nvPr/>
        </p:nvSpPr>
        <p:spPr>
          <a:xfrm rot="10800000">
            <a:off x="583409" y="5560264"/>
            <a:ext cx="101681" cy="61493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A29DDD42-1E83-F2D6-9C26-838C61E4C818}"/>
              </a:ext>
            </a:extLst>
          </p:cNvPr>
          <p:cNvCxnSpPr>
            <a:stCxn id="31" idx="1"/>
          </p:cNvCxnSpPr>
          <p:nvPr/>
        </p:nvCxnSpPr>
        <p:spPr>
          <a:xfrm>
            <a:off x="628957" y="5750004"/>
            <a:ext cx="0" cy="98611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EE709D86-5854-AEAD-8AF7-C6436C98F3BC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AD7F6D5-5EF4-F32D-4AE4-DF04E032F5B0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1B55DCB-AF72-CD30-C0B2-ECE045CAF99D}"/>
              </a:ext>
            </a:extLst>
          </p:cNvPr>
          <p:cNvCxnSpPr>
            <a:cxnSpLocks/>
          </p:cNvCxnSpPr>
          <p:nvPr/>
        </p:nvCxnSpPr>
        <p:spPr>
          <a:xfrm>
            <a:off x="6134100" y="754144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B040016E-5285-D0A1-E30A-7E52EA865B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78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iagrama, Desenho técnico&#10;&#10;Descrição gerada automaticamente">
            <a:extLst>
              <a:ext uri="{FF2B5EF4-FFF2-40B4-BE49-F238E27FC236}">
                <a16:creationId xmlns:a16="http://schemas.microsoft.com/office/drawing/2014/main" id="{B4C439DC-3484-11DE-3F55-8812058A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02"/>
            <a:ext cx="12222003" cy="7411858"/>
          </a:xfrm>
          <a:prstGeom prst="rect">
            <a:avLst/>
          </a:prstGeom>
        </p:spPr>
      </p:pic>
      <p:pic>
        <p:nvPicPr>
          <p:cNvPr id="15" name="Imagem 14" descr="Homem com jaqueta preta&#10;&#10;Descrição gerada automaticamente">
            <a:extLst>
              <a:ext uri="{FF2B5EF4-FFF2-40B4-BE49-F238E27FC236}">
                <a16:creationId xmlns:a16="http://schemas.microsoft.com/office/drawing/2014/main" id="{15591151-B14B-9184-53AB-42E6FFEA4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2"/>
          <a:stretch/>
        </p:blipFill>
        <p:spPr>
          <a:xfrm>
            <a:off x="0" y="579120"/>
            <a:ext cx="12192000" cy="612680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4A93059-0DF1-6482-7A8D-4D383D90752C}"/>
              </a:ext>
            </a:extLst>
          </p:cNvPr>
          <p:cNvSpPr/>
          <p:nvPr/>
        </p:nvSpPr>
        <p:spPr>
          <a:xfrm>
            <a:off x="0" y="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6B89849-D977-5D3B-CA1D-FA34D26C5160}"/>
              </a:ext>
            </a:extLst>
          </p:cNvPr>
          <p:cNvSpPr/>
          <p:nvPr/>
        </p:nvSpPr>
        <p:spPr>
          <a:xfrm>
            <a:off x="3695460" y="6715837"/>
            <a:ext cx="48310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5400" b="1" cap="none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157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iagrama, Desenho técnico&#10;&#10;Descrição gerada automaticamente">
            <a:extLst>
              <a:ext uri="{FF2B5EF4-FFF2-40B4-BE49-F238E27FC236}">
                <a16:creationId xmlns:a16="http://schemas.microsoft.com/office/drawing/2014/main" id="{B4C439DC-3484-11DE-3F55-8812058A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02"/>
            <a:ext cx="12222003" cy="7411858"/>
          </a:xfrm>
          <a:prstGeom prst="rect">
            <a:avLst/>
          </a:prstGeom>
        </p:spPr>
      </p:pic>
      <p:pic>
        <p:nvPicPr>
          <p:cNvPr id="3" name="Imagem 2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4FF2EB9-1E21-2A21-D78C-BC2E4F383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3166"/>
            <a:ext cx="12215445" cy="48768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4A93059-0DF1-6482-7A8D-4D383D90752C}"/>
              </a:ext>
            </a:extLst>
          </p:cNvPr>
          <p:cNvSpPr/>
          <p:nvPr/>
        </p:nvSpPr>
        <p:spPr>
          <a:xfrm>
            <a:off x="0" y="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6B89849-D977-5D3B-CA1D-FA34D26C5160}"/>
              </a:ext>
            </a:extLst>
          </p:cNvPr>
          <p:cNvSpPr/>
          <p:nvPr/>
        </p:nvSpPr>
        <p:spPr>
          <a:xfrm>
            <a:off x="3703904" y="5559966"/>
            <a:ext cx="48310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177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 descr="Diagrama, Desenho técnico&#10;&#10;Descrição gerada automaticamente">
            <a:extLst>
              <a:ext uri="{FF2B5EF4-FFF2-40B4-BE49-F238E27FC236}">
                <a16:creationId xmlns:a16="http://schemas.microsoft.com/office/drawing/2014/main" id="{A8443B32-445A-1E17-567C-E4F923411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4" y="1245100"/>
            <a:ext cx="12209784" cy="7404448"/>
          </a:xfrm>
          <a:prstGeom prst="rect">
            <a:avLst/>
          </a:prstGeom>
        </p:spPr>
      </p:pic>
      <p:pic>
        <p:nvPicPr>
          <p:cNvPr id="15" name="Imagem 14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51C3CC2-AF3C-99BB-91FC-6DBDA4708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9159"/>
            <a:ext cx="12192000" cy="3810000"/>
          </a:xfrm>
          <a:prstGeom prst="rect">
            <a:avLst/>
          </a:prstGeom>
        </p:spPr>
      </p:pic>
      <p:pic>
        <p:nvPicPr>
          <p:cNvPr id="6" name="Imagem 5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F03A7E74-C950-7B4C-5D56-13233099E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3614514"/>
            <a:ext cx="12192000" cy="48768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AEBE8B7-C760-226A-330D-508FFF94E118}"/>
              </a:ext>
            </a:extLst>
          </p:cNvPr>
          <p:cNvSpPr/>
          <p:nvPr/>
        </p:nvSpPr>
        <p:spPr>
          <a:xfrm>
            <a:off x="0" y="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1BD2224-5167-B41B-65E8-0F471BAE343A}"/>
              </a:ext>
            </a:extLst>
          </p:cNvPr>
          <p:cNvSpPr/>
          <p:nvPr/>
        </p:nvSpPr>
        <p:spPr>
          <a:xfrm>
            <a:off x="0" y="176644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46FC2C-47A4-6013-F6F2-E6962788960F}"/>
              </a:ext>
            </a:extLst>
          </p:cNvPr>
          <p:cNvSpPr/>
          <p:nvPr/>
        </p:nvSpPr>
        <p:spPr>
          <a:xfrm>
            <a:off x="152399" y="5294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8DFC45-86CA-146C-A098-8E55BBF87463}"/>
              </a:ext>
            </a:extLst>
          </p:cNvPr>
          <p:cNvCxnSpPr>
            <a:cxnSpLocks/>
          </p:cNvCxnSpPr>
          <p:nvPr/>
        </p:nvCxnSpPr>
        <p:spPr>
          <a:xfrm>
            <a:off x="7129780" y="8986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D147F9B7-76CF-36DE-86CE-3124BBEB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7" y="304472"/>
            <a:ext cx="600001" cy="450001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08A001-CBDA-CF42-474A-DBF57DAAA55A}"/>
              </a:ext>
            </a:extLst>
          </p:cNvPr>
          <p:cNvSpPr txBox="1"/>
          <p:nvPr/>
        </p:nvSpPr>
        <p:spPr>
          <a:xfrm>
            <a:off x="4714924" y="1786947"/>
            <a:ext cx="4195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ZONA DE TORMENTA</a:t>
            </a:r>
          </a:p>
        </p:txBody>
      </p:sp>
    </p:spTree>
    <p:extLst>
      <p:ext uri="{BB962C8B-B14F-4D97-AF65-F5344CB8AC3E}">
        <p14:creationId xmlns:p14="http://schemas.microsoft.com/office/powerpoint/2010/main" val="46068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, Desenho técnico&#10;&#10;Descrição gerada automaticamente">
            <a:extLst>
              <a:ext uri="{FF2B5EF4-FFF2-40B4-BE49-F238E27FC236}">
                <a16:creationId xmlns:a16="http://schemas.microsoft.com/office/drawing/2014/main" id="{FAA717ED-F66B-49B7-62D4-C89D16626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02"/>
            <a:ext cx="12222003" cy="74118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AEBE8B7-C760-226A-330D-508FFF94E118}"/>
              </a:ext>
            </a:extLst>
          </p:cNvPr>
          <p:cNvSpPr/>
          <p:nvPr/>
        </p:nvSpPr>
        <p:spPr>
          <a:xfrm>
            <a:off x="0" y="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1BD2224-5167-B41B-65E8-0F471BAE343A}"/>
              </a:ext>
            </a:extLst>
          </p:cNvPr>
          <p:cNvSpPr/>
          <p:nvPr/>
        </p:nvSpPr>
        <p:spPr>
          <a:xfrm>
            <a:off x="0" y="176644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46FC2C-47A4-6013-F6F2-E6962788960F}"/>
              </a:ext>
            </a:extLst>
          </p:cNvPr>
          <p:cNvSpPr/>
          <p:nvPr/>
        </p:nvSpPr>
        <p:spPr>
          <a:xfrm>
            <a:off x="152399" y="5294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8DFC45-86CA-146C-A098-8E55BBF87463}"/>
              </a:ext>
            </a:extLst>
          </p:cNvPr>
          <p:cNvCxnSpPr>
            <a:cxnSpLocks/>
          </p:cNvCxnSpPr>
          <p:nvPr/>
        </p:nvCxnSpPr>
        <p:spPr>
          <a:xfrm>
            <a:off x="7129780" y="8986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D147F9B7-76CF-36DE-86CE-3124BBEB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7" y="304472"/>
            <a:ext cx="600001" cy="450001"/>
          </a:xfrm>
          <a:prstGeom prst="rect">
            <a:avLst/>
          </a:prstGeom>
        </p:spPr>
      </p:pic>
      <p:pic>
        <p:nvPicPr>
          <p:cNvPr id="17" name="Imagem 16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EBB9D0E-9FCE-5F98-F558-136E855A4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812750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iagrama, Desenho técnico&#10;&#10;Descrição gerada automaticamente">
            <a:extLst>
              <a:ext uri="{FF2B5EF4-FFF2-40B4-BE49-F238E27FC236}">
                <a16:creationId xmlns:a16="http://schemas.microsoft.com/office/drawing/2014/main" id="{B802BC35-F3B0-27A3-5015-0EE5C2B45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02"/>
            <a:ext cx="12222003" cy="74118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AEBE8B7-C760-226A-330D-508FFF94E118}"/>
              </a:ext>
            </a:extLst>
          </p:cNvPr>
          <p:cNvSpPr/>
          <p:nvPr/>
        </p:nvSpPr>
        <p:spPr>
          <a:xfrm>
            <a:off x="0" y="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1BD2224-5167-B41B-65E8-0F471BAE343A}"/>
              </a:ext>
            </a:extLst>
          </p:cNvPr>
          <p:cNvSpPr/>
          <p:nvPr/>
        </p:nvSpPr>
        <p:spPr>
          <a:xfrm>
            <a:off x="0" y="176644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46FC2C-47A4-6013-F6F2-E6962788960F}"/>
              </a:ext>
            </a:extLst>
          </p:cNvPr>
          <p:cNvSpPr/>
          <p:nvPr/>
        </p:nvSpPr>
        <p:spPr>
          <a:xfrm>
            <a:off x="152399" y="5294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8DFC45-86CA-146C-A098-8E55BBF87463}"/>
              </a:ext>
            </a:extLst>
          </p:cNvPr>
          <p:cNvCxnSpPr>
            <a:cxnSpLocks/>
          </p:cNvCxnSpPr>
          <p:nvPr/>
        </p:nvCxnSpPr>
        <p:spPr>
          <a:xfrm>
            <a:off x="7129780" y="8986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D147F9B7-76CF-36DE-86CE-3124BBEB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7" y="304472"/>
            <a:ext cx="600001" cy="450001"/>
          </a:xfrm>
          <a:prstGeom prst="rect">
            <a:avLst/>
          </a:prstGeom>
        </p:spPr>
      </p:pic>
      <p:pic>
        <p:nvPicPr>
          <p:cNvPr id="5" name="Imagem 4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85805BD-AADC-61F4-4E02-245AB5D5C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6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iagrama, Desenho técnico&#10;&#10;Descrição gerada automaticamente">
            <a:extLst>
              <a:ext uri="{FF2B5EF4-FFF2-40B4-BE49-F238E27FC236}">
                <a16:creationId xmlns:a16="http://schemas.microsoft.com/office/drawing/2014/main" id="{02B3C029-0492-61E8-C80E-BF60CB264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02"/>
            <a:ext cx="12222003" cy="74118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AEBE8B7-C760-226A-330D-508FFF94E118}"/>
              </a:ext>
            </a:extLst>
          </p:cNvPr>
          <p:cNvSpPr/>
          <p:nvPr/>
        </p:nvSpPr>
        <p:spPr>
          <a:xfrm>
            <a:off x="0" y="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1BD2224-5167-B41B-65E8-0F471BAE343A}"/>
              </a:ext>
            </a:extLst>
          </p:cNvPr>
          <p:cNvSpPr/>
          <p:nvPr/>
        </p:nvSpPr>
        <p:spPr>
          <a:xfrm>
            <a:off x="0" y="176644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46FC2C-47A4-6013-F6F2-E6962788960F}"/>
              </a:ext>
            </a:extLst>
          </p:cNvPr>
          <p:cNvSpPr/>
          <p:nvPr/>
        </p:nvSpPr>
        <p:spPr>
          <a:xfrm>
            <a:off x="152399" y="5294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8DFC45-86CA-146C-A098-8E55BBF87463}"/>
              </a:ext>
            </a:extLst>
          </p:cNvPr>
          <p:cNvCxnSpPr>
            <a:cxnSpLocks/>
          </p:cNvCxnSpPr>
          <p:nvPr/>
        </p:nvCxnSpPr>
        <p:spPr>
          <a:xfrm>
            <a:off x="7129780" y="8986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D147F9B7-76CF-36DE-86CE-3124BBEB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7" y="304472"/>
            <a:ext cx="600001" cy="450001"/>
          </a:xfrm>
          <a:prstGeom prst="rect">
            <a:avLst/>
          </a:prstGeom>
        </p:spPr>
      </p:pic>
      <p:pic>
        <p:nvPicPr>
          <p:cNvPr id="5" name="Imagem 4" descr="Água com montanhas ao fundo&#10;&#10;Descrição gerada automaticamente com confiança média">
            <a:extLst>
              <a:ext uri="{FF2B5EF4-FFF2-40B4-BE49-F238E27FC236}">
                <a16:creationId xmlns:a16="http://schemas.microsoft.com/office/drawing/2014/main" id="{26DBC624-5407-7D3B-AB14-C33971616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  <p:pic>
        <p:nvPicPr>
          <p:cNvPr id="9" name="Imagem 8" descr="Uma imagem contendo animal&#10;&#10;Descrição gerada automaticamente">
            <a:extLst>
              <a:ext uri="{FF2B5EF4-FFF2-40B4-BE49-F238E27FC236}">
                <a16:creationId xmlns:a16="http://schemas.microsoft.com/office/drawing/2014/main" id="{59DDCF36-362F-B1EA-FCF6-ADE586379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4" y="5328579"/>
            <a:ext cx="2636524" cy="14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46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iagrama, Desenho técnico&#10;&#10;Descrição gerada automaticamente">
            <a:extLst>
              <a:ext uri="{FF2B5EF4-FFF2-40B4-BE49-F238E27FC236}">
                <a16:creationId xmlns:a16="http://schemas.microsoft.com/office/drawing/2014/main" id="{5359656E-B265-03D7-B381-BB8431604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02"/>
            <a:ext cx="12222003" cy="74118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AEBE8B7-C760-226A-330D-508FFF94E118}"/>
              </a:ext>
            </a:extLst>
          </p:cNvPr>
          <p:cNvSpPr/>
          <p:nvPr/>
        </p:nvSpPr>
        <p:spPr>
          <a:xfrm>
            <a:off x="0" y="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1BD2224-5167-B41B-65E8-0F471BAE343A}"/>
              </a:ext>
            </a:extLst>
          </p:cNvPr>
          <p:cNvSpPr/>
          <p:nvPr/>
        </p:nvSpPr>
        <p:spPr>
          <a:xfrm>
            <a:off x="0" y="176644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46FC2C-47A4-6013-F6F2-E6962788960F}"/>
              </a:ext>
            </a:extLst>
          </p:cNvPr>
          <p:cNvSpPr/>
          <p:nvPr/>
        </p:nvSpPr>
        <p:spPr>
          <a:xfrm>
            <a:off x="152399" y="5294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8DFC45-86CA-146C-A098-8E55BBF87463}"/>
              </a:ext>
            </a:extLst>
          </p:cNvPr>
          <p:cNvCxnSpPr>
            <a:cxnSpLocks/>
          </p:cNvCxnSpPr>
          <p:nvPr/>
        </p:nvCxnSpPr>
        <p:spPr>
          <a:xfrm>
            <a:off x="7129780" y="8986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D147F9B7-76CF-36DE-86CE-3124BBEB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7" y="304472"/>
            <a:ext cx="600001" cy="450001"/>
          </a:xfrm>
          <a:prstGeom prst="rect">
            <a:avLst/>
          </a:prstGeom>
        </p:spPr>
      </p:pic>
      <p:pic>
        <p:nvPicPr>
          <p:cNvPr id="6" name="Imagem 5" descr="Desenho de uma árvore&#10;&#10;Descrição gerada automaticamente com confiança baixa">
            <a:extLst>
              <a:ext uri="{FF2B5EF4-FFF2-40B4-BE49-F238E27FC236}">
                <a16:creationId xmlns:a16="http://schemas.microsoft.com/office/drawing/2014/main" id="{B49307BE-243F-E61A-A593-3BD6A2406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774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6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s com roupa de brinquedo&#10;&#10;Descrição gerada automaticamente com confiança média">
            <a:extLst>
              <a:ext uri="{FF2B5EF4-FFF2-40B4-BE49-F238E27FC236}">
                <a16:creationId xmlns:a16="http://schemas.microsoft.com/office/drawing/2014/main" id="{45799440-CE54-052F-A4F0-CE03C1F6D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072"/>
            <a:ext cx="12192000" cy="685800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5F506B7F-EAA2-5C6D-7059-44B57D48B916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5E48288-9EEA-FCE1-0F76-1485A083055B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rgbClr val="FF5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BA145169-480A-28A7-CD2E-A745D1F09084}"/>
              </a:ext>
            </a:extLst>
          </p:cNvPr>
          <p:cNvCxnSpPr>
            <a:cxnSpLocks/>
          </p:cNvCxnSpPr>
          <p:nvPr/>
        </p:nvCxnSpPr>
        <p:spPr>
          <a:xfrm>
            <a:off x="4337050" y="753727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Forma&#10;&#10;Descrição gerada automaticamente">
            <a:extLst>
              <a:ext uri="{FF2B5EF4-FFF2-40B4-BE49-F238E27FC236}">
                <a16:creationId xmlns:a16="http://schemas.microsoft.com/office/drawing/2014/main" id="{032870C1-882C-2434-CF37-4D07F29EC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F5BF1D1-D248-BE15-D7B3-46D5B9CE8779}"/>
              </a:ext>
            </a:extLst>
          </p:cNvPr>
          <p:cNvSpPr/>
          <p:nvPr/>
        </p:nvSpPr>
        <p:spPr>
          <a:xfrm>
            <a:off x="10450293" y="338556"/>
            <a:ext cx="1244733" cy="338554"/>
          </a:xfrm>
          <a:prstGeom prst="round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2163559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] Bangalore Prestige 4K Wallpaper : r/apexlegends">
            <a:extLst>
              <a:ext uri="{FF2B5EF4-FFF2-40B4-BE49-F238E27FC236}">
                <a16:creationId xmlns:a16="http://schemas.microsoft.com/office/drawing/2014/main" id="{5E8ECB33-D0A6-FB5C-E943-9256D0C21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"/>
          <a:stretch/>
        </p:blipFill>
        <p:spPr bwMode="auto">
          <a:xfrm>
            <a:off x="-2" y="260430"/>
            <a:ext cx="12192000" cy="65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4A93059-0DF1-6482-7A8D-4D383D90752C}"/>
              </a:ext>
            </a:extLst>
          </p:cNvPr>
          <p:cNvSpPr/>
          <p:nvPr/>
        </p:nvSpPr>
        <p:spPr>
          <a:xfrm>
            <a:off x="0" y="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20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C] Bangalore Prestige 4K Wallpaper : r/apexlegends">
            <a:extLst>
              <a:ext uri="{FF2B5EF4-FFF2-40B4-BE49-F238E27FC236}">
                <a16:creationId xmlns:a16="http://schemas.microsoft.com/office/drawing/2014/main" id="{CF6B29D6-BA10-4843-23B9-FC1E3EEDB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"/>
          <a:stretch/>
        </p:blipFill>
        <p:spPr bwMode="auto">
          <a:xfrm>
            <a:off x="-2" y="-583487"/>
            <a:ext cx="12192000" cy="65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4A93059-0DF1-6482-7A8D-4D383D90752C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7455D3-FC32-BCFD-6A47-2A7252B0DD39}"/>
              </a:ext>
            </a:extLst>
          </p:cNvPr>
          <p:cNvSpPr txBox="1"/>
          <p:nvPr/>
        </p:nvSpPr>
        <p:spPr>
          <a:xfrm>
            <a:off x="362957" y="6111712"/>
            <a:ext cx="8490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https://preview.redd.it/bangalore-prestige-4k-wallpaper-v0-v7x6urp5wzza1.jpg?auto=webp&amp;s=4b605a7ee6b9ffccda8d049e347aa5e04190c5aa</a:t>
            </a:r>
          </a:p>
        </p:txBody>
      </p:sp>
    </p:spTree>
    <p:extLst>
      <p:ext uri="{BB962C8B-B14F-4D97-AF65-F5344CB8AC3E}">
        <p14:creationId xmlns:p14="http://schemas.microsoft.com/office/powerpoint/2010/main" val="3219292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C727BF-04B6-25DA-A0FD-049B66967395}"/>
              </a:ext>
            </a:extLst>
          </p:cNvPr>
          <p:cNvSpPr/>
          <p:nvPr/>
        </p:nvSpPr>
        <p:spPr>
          <a:xfrm>
            <a:off x="0" y="1475770"/>
            <a:ext cx="12192000" cy="53822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EBE8B7-C760-226A-330D-508FFF94E118}"/>
              </a:ext>
            </a:extLst>
          </p:cNvPr>
          <p:cNvSpPr/>
          <p:nvPr/>
        </p:nvSpPr>
        <p:spPr>
          <a:xfrm>
            <a:off x="0" y="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A0E94A-B619-D739-E75C-2D0023C148AD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C2F6B8-70E0-53C3-AE44-3D63A0FF5EE2}"/>
              </a:ext>
            </a:extLst>
          </p:cNvPr>
          <p:cNvCxnSpPr>
            <a:cxnSpLocks/>
          </p:cNvCxnSpPr>
          <p:nvPr/>
        </p:nvCxnSpPr>
        <p:spPr>
          <a:xfrm>
            <a:off x="6977380" y="7462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B2B1404-0B79-CCCD-B32D-3E6A0B79C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pic>
        <p:nvPicPr>
          <p:cNvPr id="4" name="Picture 2" descr="OC] Bangalore Prestige 4K Wallpaper : r/apexlegends">
            <a:extLst>
              <a:ext uri="{FF2B5EF4-FFF2-40B4-BE49-F238E27FC236}">
                <a16:creationId xmlns:a16="http://schemas.microsoft.com/office/drawing/2014/main" id="{E1862BB4-62CB-377C-0D61-E27C6628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7" b="3798"/>
          <a:stretch/>
        </p:blipFill>
        <p:spPr bwMode="auto">
          <a:xfrm>
            <a:off x="-2" y="-1078524"/>
            <a:ext cx="12192000" cy="255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1BD2224-5167-B41B-65E8-0F471BAE343A}"/>
              </a:ext>
            </a:extLst>
          </p:cNvPr>
          <p:cNvSpPr/>
          <p:nvPr/>
        </p:nvSpPr>
        <p:spPr>
          <a:xfrm>
            <a:off x="152400" y="152400"/>
            <a:ext cx="12192000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46FC2C-47A4-6013-F6F2-E6962788960F}"/>
              </a:ext>
            </a:extLst>
          </p:cNvPr>
          <p:cNvSpPr/>
          <p:nvPr/>
        </p:nvSpPr>
        <p:spPr>
          <a:xfrm>
            <a:off x="152399" y="5294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8DFC45-86CA-146C-A098-8E55BBF87463}"/>
              </a:ext>
            </a:extLst>
          </p:cNvPr>
          <p:cNvCxnSpPr>
            <a:cxnSpLocks/>
          </p:cNvCxnSpPr>
          <p:nvPr/>
        </p:nvCxnSpPr>
        <p:spPr>
          <a:xfrm>
            <a:off x="7129780" y="898688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D147F9B7-76CF-36DE-86CE-3124BBEBA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7" y="304472"/>
            <a:ext cx="600001" cy="450001"/>
          </a:xfrm>
          <a:prstGeom prst="rect">
            <a:avLst/>
          </a:prstGeom>
        </p:spPr>
      </p:pic>
      <p:pic>
        <p:nvPicPr>
          <p:cNvPr id="17" name="Imagem 16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C577DF3F-6CF5-BED1-0094-B3B8F5BBA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914892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1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">
            <a:extLst>
              <a:ext uri="{FF2B5EF4-FFF2-40B4-BE49-F238E27FC236}">
                <a16:creationId xmlns:a16="http://schemas.microsoft.com/office/drawing/2014/main" id="{E4C50EFD-DB69-00AA-CCE5-843F85573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952"/>
            <a:ext cx="12192000" cy="57166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EEF0896-774B-59E0-7DFB-BAEE973351D2}"/>
              </a:ext>
            </a:extLst>
          </p:cNvPr>
          <p:cNvSpPr/>
          <p:nvPr/>
        </p:nvSpPr>
        <p:spPr>
          <a:xfrm>
            <a:off x="0" y="-2369208"/>
            <a:ext cx="12192000" cy="356616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FDEB10F-4516-B891-3529-CA495E6FE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1" b="91263" l="10000" r="90000">
                        <a14:foregroundMark x1="42813" y1="88316" x2="50833" y2="73368"/>
                        <a14:foregroundMark x1="49375" y1="40737" x2="54427" y2="71263"/>
                        <a14:foregroundMark x1="54427" y1="71263" x2="54427" y2="72842"/>
                        <a14:foregroundMark x1="43802" y1="58947" x2="48802" y2="79263"/>
                        <a14:foregroundMark x1="48802" y1="79263" x2="48802" y2="79368"/>
                        <a14:foregroundMark x1="40573" y1="89895" x2="46094" y2="89368"/>
                        <a14:foregroundMark x1="46094" y1="89368" x2="50000" y2="80947"/>
                        <a14:foregroundMark x1="50000" y1="80947" x2="56875" y2="76105"/>
                        <a14:foregroundMark x1="60521" y1="89158" x2="57188" y2="84000"/>
                        <a14:foregroundMark x1="57188" y1="84000" x2="51667" y2="81579"/>
                        <a14:foregroundMark x1="48125" y1="86526" x2="51146" y2="84421"/>
                        <a14:foregroundMark x1="50625" y1="88211" x2="51667" y2="84842"/>
                        <a14:foregroundMark x1="49271" y1="88000" x2="50573" y2="87158"/>
                        <a14:foregroundMark x1="38385" y1="87263" x2="40104" y2="90316"/>
                        <a14:foregroundMark x1="70781" y1="79368" x2="67865" y2="78632"/>
                        <a14:foregroundMark x1="71719" y1="82105" x2="68854" y2="82105"/>
                        <a14:foregroundMark x1="70052" y1="74421" x2="69375" y2="81579"/>
                        <a14:foregroundMark x1="38333" y1="89263" x2="39323" y2="91368"/>
                        <a14:foregroundMark x1="45833" y1="6316" x2="42448" y2="11053"/>
                        <a14:foregroundMark x1="34635" y1="47474" x2="33698" y2="46842"/>
                        <a14:foregroundMark x1="55573" y1="16947" x2="55052" y2="17579"/>
                        <a14:foregroundMark x1="53698" y1="26316" x2="54583" y2="25579"/>
                        <a14:foregroundMark x1="42760" y1="6211" x2="44167" y2="5263"/>
                        <a14:foregroundMark x1="45469" y1="4526" x2="46354" y2="6842"/>
                        <a14:foregroundMark x1="43490" y1="91263" x2="44635" y2="91263"/>
                        <a14:foregroundMark x1="36615" y1="17263" x2="36146" y2="19579"/>
                        <a14:foregroundMark x1="36042" y1="21263" x2="38594" y2="13263"/>
                        <a14:backgroundMark x1="37813" y1="35789" x2="38073" y2="36632"/>
                        <a14:backgroundMark x1="38021" y1="36842" x2="38125" y2="37368"/>
                        <a14:backgroundMark x1="38073" y1="35368" x2="38125" y2="35895"/>
                        <a14:backgroundMark x1="35000" y1="50421" x2="35365" y2="50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0" t="1464" r="26650"/>
          <a:stretch/>
        </p:blipFill>
        <p:spPr>
          <a:xfrm>
            <a:off x="3500468" y="-274320"/>
            <a:ext cx="5191064" cy="547816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41D58C5-3FB3-BF38-5555-CFBD7A3AA3B1}"/>
              </a:ext>
            </a:extLst>
          </p:cNvPr>
          <p:cNvSpPr txBox="1"/>
          <p:nvPr/>
        </p:nvSpPr>
        <p:spPr>
          <a:xfrm>
            <a:off x="658269" y="1746974"/>
            <a:ext cx="1859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Facebook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Intagran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Youtube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Twitter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9FA4F2-D32C-235A-7BE0-CF16C1435C9E}"/>
              </a:ext>
            </a:extLst>
          </p:cNvPr>
          <p:cNvSpPr txBox="1"/>
          <p:nvPr/>
        </p:nvSpPr>
        <p:spPr>
          <a:xfrm>
            <a:off x="9502785" y="1744516"/>
            <a:ext cx="1859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Fique por dentro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Nome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Idade: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Email: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dirty="0">
                <a:solidFill>
                  <a:schemeClr val="bg1"/>
                </a:solidFill>
              </a:rPr>
              <a:t>confirma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5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s com roupa de brinquedo&#10;&#10;Descrição gerada automaticamente com confiança média">
            <a:extLst>
              <a:ext uri="{FF2B5EF4-FFF2-40B4-BE49-F238E27FC236}">
                <a16:creationId xmlns:a16="http://schemas.microsoft.com/office/drawing/2014/main" id="{45799440-CE54-052F-A4F0-CE03C1F6D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072"/>
            <a:ext cx="12192000" cy="6858000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5717FE94-C8F0-451E-07B8-BB31EE57781B}"/>
              </a:ext>
            </a:extLst>
          </p:cNvPr>
          <p:cNvCxnSpPr>
            <a:cxnSpLocks/>
          </p:cNvCxnSpPr>
          <p:nvPr/>
        </p:nvCxnSpPr>
        <p:spPr>
          <a:xfrm flipH="1" flipV="1">
            <a:off x="662958" y="602073"/>
            <a:ext cx="784842" cy="1550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1458A262-F0DA-E4B3-5CA0-300CF60AF7F2}"/>
              </a:ext>
            </a:extLst>
          </p:cNvPr>
          <p:cNvSpPr/>
          <p:nvPr/>
        </p:nvSpPr>
        <p:spPr>
          <a:xfrm>
            <a:off x="1314450" y="2152650"/>
            <a:ext cx="150495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Link home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F75E4E9-7191-DCF6-E8F6-8BC66CF5446C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D80CAF-F3DC-6C92-21A7-0E2E4E9904C1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rgbClr val="FF5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4D87592-0CEA-06AD-07B9-EB63B7C21A4A}"/>
              </a:ext>
            </a:extLst>
          </p:cNvPr>
          <p:cNvCxnSpPr>
            <a:cxnSpLocks/>
          </p:cNvCxnSpPr>
          <p:nvPr/>
        </p:nvCxnSpPr>
        <p:spPr>
          <a:xfrm>
            <a:off x="4337050" y="753727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Forma&#10;&#10;Descrição gerada automaticamente">
            <a:extLst>
              <a:ext uri="{FF2B5EF4-FFF2-40B4-BE49-F238E27FC236}">
                <a16:creationId xmlns:a16="http://schemas.microsoft.com/office/drawing/2014/main" id="{E1184D31-4638-2BEF-147C-C3AC17F97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s com roupa de brinquedo&#10;&#10;Descrição gerada automaticamente com confiança média">
            <a:extLst>
              <a:ext uri="{FF2B5EF4-FFF2-40B4-BE49-F238E27FC236}">
                <a16:creationId xmlns:a16="http://schemas.microsoft.com/office/drawing/2014/main" id="{45799440-CE54-052F-A4F0-CE03C1F6D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671178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931B51B-4495-73F5-5E56-FF7DB1BD0669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Imagem 4" descr="Diagrama, Desenho técnico&#10;&#10;Descrição gerada automaticamente">
            <a:extLst>
              <a:ext uri="{FF2B5EF4-FFF2-40B4-BE49-F238E27FC236}">
                <a16:creationId xmlns:a16="http://schemas.microsoft.com/office/drawing/2014/main" id="{1F5C37C9-5E43-5A77-3B94-C2973657D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86822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42B8E8-1B4C-DC87-B2DF-ED622293C933}"/>
              </a:ext>
            </a:extLst>
          </p:cNvPr>
          <p:cNvSpPr txBox="1"/>
          <p:nvPr/>
        </p:nvSpPr>
        <p:spPr>
          <a:xfrm>
            <a:off x="1707774" y="4357268"/>
            <a:ext cx="8848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Bem-vindo ao Apex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Legends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o jogo de tiro gratuito que traz personagens lendários, habilidades poderosas e uma ampla variedade de itens cosméticos para desbloquear. Entre na luta por fama e fortuna nos limites da Fronteira, uma região inédita no universo de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Titanfall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e domine um elenco diversificado de personagens, táticas aprofundadas de jogo em equipe e uma série de inovações que vão revolucionar o gênero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battle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royale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pt-BR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Apex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Legends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o premiado jogo de tiros com heróis gratuitos da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Respawn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Entertainment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coloca você no controle de um elenco em constante evolução de personagens lendários com habilidades formidáveis. Prepare-se para uma experiência de jogo emocionante que combina ação estratégica em equipe com reviravoltas inovadoras, levando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Battle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Royale para o próximo nível.</a:t>
            </a:r>
            <a:br>
              <a:rPr lang="pt-BR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Experimente a emoção de Apex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Legends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em várias plataformas, incluindo PlayStation 4, PlayStation 5, Xbox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Xbox Series X|S, Nintendo Switch e PC através do aplicativo da EA e da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Steam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tudo disponível gratuitamente.</a:t>
            </a:r>
          </a:p>
          <a:p>
            <a:pPr algn="just"/>
            <a:endParaRPr lang="pt-BR" dirty="0"/>
          </a:p>
        </p:txBody>
      </p:sp>
      <p:pic>
        <p:nvPicPr>
          <p:cNvPr id="8" name="Imagem 7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D8E89548-E193-4D2B-FB0D-06E8FC73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98" y="2553733"/>
            <a:ext cx="1460676" cy="136329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3802B05-6D56-C45C-AC37-BA1245C80996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rgbClr val="FF5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CB658A1-72BC-801F-0CEB-E55FA49A69A3}"/>
              </a:ext>
            </a:extLst>
          </p:cNvPr>
          <p:cNvCxnSpPr>
            <a:cxnSpLocks/>
          </p:cNvCxnSpPr>
          <p:nvPr/>
        </p:nvCxnSpPr>
        <p:spPr>
          <a:xfrm>
            <a:off x="4337050" y="753727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Forma&#10;&#10;Descrição gerada automaticamente">
            <a:extLst>
              <a:ext uri="{FF2B5EF4-FFF2-40B4-BE49-F238E27FC236}">
                <a16:creationId xmlns:a16="http://schemas.microsoft.com/office/drawing/2014/main" id="{A9265B2C-5573-D78A-D992-0B6A0AC39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7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, Desenho técnico&#10;&#10;Descrição gerada automaticamente">
            <a:extLst>
              <a:ext uri="{FF2B5EF4-FFF2-40B4-BE49-F238E27FC236}">
                <a16:creationId xmlns:a16="http://schemas.microsoft.com/office/drawing/2014/main" id="{1F5C37C9-5E43-5A77-3B94-C2973657D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74658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42B8E8-1B4C-DC87-B2DF-ED622293C933}"/>
              </a:ext>
            </a:extLst>
          </p:cNvPr>
          <p:cNvSpPr txBox="1"/>
          <p:nvPr/>
        </p:nvSpPr>
        <p:spPr>
          <a:xfrm>
            <a:off x="1671635" y="-3095458"/>
            <a:ext cx="8848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Bem-vindo ao Apex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Legends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o jogo de tiro gratuito que traz personagens lendários, habilidades poderosas e uma ampla variedade de itens cosméticos para desbloquear. Entre na luta por fama e fortuna nos limites da Fronteira, uma região inédita no universo de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Titanfall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e domine um elenco diversificado de personagens, táticas aprofundadas de jogo em equipe e uma série de inovações que vão revolucionar o gênero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battle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royale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pt-BR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Apex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Legends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o premiado jogo de tiros com heróis gratuitos da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Respawn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Entertainment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coloca você no controle de um elenco em constante evolução de personagens lendários com habilidades formidáveis. Prepare-se para uma experiência de jogo emocionante que combina ação estratégica em equipe com reviravoltas inovadoras, levando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Battle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Royale para o próximo nível.</a:t>
            </a:r>
            <a:br>
              <a:rPr lang="pt-BR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Experimente a emoção de Apex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Legends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em várias plataformas, incluindo PlayStation 4, PlayStation 5, Xbox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Xbox Series X|S, Nintendo Switch e PC através do aplicativo da EA e da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Steam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tudo disponível gratuitamente.</a:t>
            </a:r>
          </a:p>
          <a:p>
            <a:pPr algn="just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007CBA5-4532-9D6B-E134-F4AD9AF6374E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Imagem 2" descr="Uma imagem contendo pessoa, homem, segurando, celular&#10;&#10;Descrição gerada automaticamente">
            <a:extLst>
              <a:ext uri="{FF2B5EF4-FFF2-40B4-BE49-F238E27FC236}">
                <a16:creationId xmlns:a16="http://schemas.microsoft.com/office/drawing/2014/main" id="{D1796A48-A4FE-69DF-1BEA-3DE20C9C9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131217"/>
            <a:ext cx="12192000" cy="5054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14FA39-0C9C-75AF-653D-A4E2C2E762B3}"/>
              </a:ext>
            </a:extLst>
          </p:cNvPr>
          <p:cNvSpPr/>
          <p:nvPr/>
        </p:nvSpPr>
        <p:spPr>
          <a:xfrm>
            <a:off x="-3" y="5273040"/>
            <a:ext cx="12192000" cy="182901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5E48288-9EEA-FCE1-0F76-1485A083055B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rgbClr val="FF5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	ACESSÓRIOS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BA145169-480A-28A7-CD2E-A745D1F09084}"/>
              </a:ext>
            </a:extLst>
          </p:cNvPr>
          <p:cNvCxnSpPr>
            <a:cxnSpLocks/>
          </p:cNvCxnSpPr>
          <p:nvPr/>
        </p:nvCxnSpPr>
        <p:spPr>
          <a:xfrm>
            <a:off x="4051300" y="-139994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Forma&#10;&#10;Descrição gerada automaticamente">
            <a:extLst>
              <a:ext uri="{FF2B5EF4-FFF2-40B4-BE49-F238E27FC236}">
                <a16:creationId xmlns:a16="http://schemas.microsoft.com/office/drawing/2014/main" id="{032870C1-882C-2434-CF37-4D07F29EC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6" y="152071"/>
            <a:ext cx="600001" cy="45000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5A11AFC0-4A4E-5BFC-9623-B48E5B9AC5EE}"/>
              </a:ext>
            </a:extLst>
          </p:cNvPr>
          <p:cNvSpPr/>
          <p:nvPr/>
        </p:nvSpPr>
        <p:spPr>
          <a:xfrm>
            <a:off x="-2" y="1890531"/>
            <a:ext cx="3499818" cy="10105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4865FE-D7CF-961B-7DE1-E99CD8A16A0B}"/>
              </a:ext>
            </a:extLst>
          </p:cNvPr>
          <p:cNvSpPr/>
          <p:nvPr/>
        </p:nvSpPr>
        <p:spPr>
          <a:xfrm>
            <a:off x="3341044" y="1888697"/>
            <a:ext cx="180029" cy="1010506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A3CE4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D192E32-DF95-42CE-EA95-F57E3932AC1F}"/>
              </a:ext>
            </a:extLst>
          </p:cNvPr>
          <p:cNvSpPr txBox="1"/>
          <p:nvPr/>
        </p:nvSpPr>
        <p:spPr>
          <a:xfrm>
            <a:off x="452857" y="2146331"/>
            <a:ext cx="28178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TEMPORADA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07D3BAC-F6F7-1164-B5FF-9FE9E3892CB5}"/>
              </a:ext>
            </a:extLst>
          </p:cNvPr>
          <p:cNvSpPr txBox="1"/>
          <p:nvPr/>
        </p:nvSpPr>
        <p:spPr>
          <a:xfrm>
            <a:off x="1749907" y="5400469"/>
            <a:ext cx="8933239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b="0" i="0">
                <a:solidFill>
                  <a:srgbClr val="374151"/>
                </a:solidFill>
                <a:effectLst/>
                <a:latin typeface="Söhne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A temporada 16 </a:t>
            </a:r>
            <a:r>
              <a:rPr lang="pt-BR" dirty="0">
                <a:solidFill>
                  <a:schemeClr val="bg1"/>
                </a:solidFill>
              </a:rPr>
              <a:t>de Apex </a:t>
            </a:r>
            <a:r>
              <a:rPr lang="pt-BR" dirty="0" err="1">
                <a:solidFill>
                  <a:schemeClr val="bg1"/>
                </a:solidFill>
              </a:rPr>
              <a:t>Legends</a:t>
            </a:r>
            <a:r>
              <a:rPr lang="pt-BR" dirty="0">
                <a:solidFill>
                  <a:schemeClr val="bg1"/>
                </a:solidFill>
              </a:rPr>
              <a:t>, chamada de </a:t>
            </a:r>
            <a:r>
              <a:rPr lang="pt-BR" b="1" dirty="0" err="1">
                <a:solidFill>
                  <a:schemeClr val="bg1"/>
                </a:solidFill>
              </a:rPr>
              <a:t>Revelry</a:t>
            </a:r>
            <a:r>
              <a:rPr lang="pt-BR" dirty="0">
                <a:solidFill>
                  <a:schemeClr val="bg1"/>
                </a:solidFill>
              </a:rPr>
              <a:t>, foi lançada em 14 de fevereiro e, desta vez, essa atualização massiva parece que mudará bastante o game. Muitas dessas mudanças são coisas que jogadores pedem há muito tempo, então veteranos e novatos podem esperar bastante coisa diferente. Aqui está uma prévia do que a próxima temporada trará -- e mais detalhes devem sair no final desta semana.</a:t>
            </a:r>
          </a:p>
        </p:txBody>
      </p:sp>
    </p:spTree>
    <p:extLst>
      <p:ext uri="{BB962C8B-B14F-4D97-AF65-F5344CB8AC3E}">
        <p14:creationId xmlns:p14="http://schemas.microsoft.com/office/powerpoint/2010/main" val="46964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A3629E3-D198-6044-347B-7FC215BE7F60}"/>
              </a:ext>
            </a:extLst>
          </p:cNvPr>
          <p:cNvSpPr/>
          <p:nvPr/>
        </p:nvSpPr>
        <p:spPr>
          <a:xfrm>
            <a:off x="0" y="602073"/>
            <a:ext cx="12192000" cy="9819972"/>
          </a:xfrm>
          <a:prstGeom prst="rect">
            <a:avLst/>
          </a:prstGeom>
          <a:solidFill>
            <a:srgbClr val="2C2C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1A3D338-0130-ADCC-50A1-F54255FD17DD}"/>
              </a:ext>
            </a:extLst>
          </p:cNvPr>
          <p:cNvSpPr/>
          <p:nvPr/>
        </p:nvSpPr>
        <p:spPr>
          <a:xfrm>
            <a:off x="12030261" y="768504"/>
            <a:ext cx="279083" cy="8193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B40393D-6981-0284-E0B2-D48C2C63A385}"/>
              </a:ext>
            </a:extLst>
          </p:cNvPr>
          <p:cNvSpPr/>
          <p:nvPr/>
        </p:nvSpPr>
        <p:spPr>
          <a:xfrm>
            <a:off x="-1" y="754144"/>
            <a:ext cx="279083" cy="8193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1D4FEE1-6DC7-1E29-ADBD-93E256F6D381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3316D9-08E8-52DF-0907-3CF95EEC80FD}"/>
              </a:ext>
            </a:extLst>
          </p:cNvPr>
          <p:cNvSpPr txBox="1"/>
          <p:nvPr/>
        </p:nvSpPr>
        <p:spPr>
          <a:xfrm>
            <a:off x="684396" y="923189"/>
            <a:ext cx="2156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2C2C2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MODOS</a:t>
            </a:r>
            <a:endParaRPr lang="pt-BR" sz="3200" dirty="0">
              <a:solidFill>
                <a:srgbClr val="2C2C2C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3188E84-887B-3323-C758-9E45F3361D82}"/>
              </a:ext>
            </a:extLst>
          </p:cNvPr>
          <p:cNvSpPr/>
          <p:nvPr/>
        </p:nvSpPr>
        <p:spPr>
          <a:xfrm>
            <a:off x="326006" y="1114833"/>
            <a:ext cx="10133251" cy="3607063"/>
          </a:xfrm>
          <a:prstGeom prst="roundRect">
            <a:avLst/>
          </a:prstGeom>
          <a:solidFill>
            <a:srgbClr val="D26188">
              <a:alpha val="11000"/>
            </a:srgbClr>
          </a:solidFill>
          <a:ln>
            <a:noFill/>
          </a:ln>
          <a:effectLst>
            <a:outerShdw blurRad="50800" dist="38100" dir="2700000" algn="tl" rotWithShape="0">
              <a:srgbClr val="E4132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5E48288-9EEA-FCE1-0F76-1485A083055B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rgbClr val="FF5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BA145169-480A-28A7-CD2E-A745D1F09084}"/>
              </a:ext>
            </a:extLst>
          </p:cNvPr>
          <p:cNvCxnSpPr>
            <a:cxnSpLocks/>
          </p:cNvCxnSpPr>
          <p:nvPr/>
        </p:nvCxnSpPr>
        <p:spPr>
          <a:xfrm>
            <a:off x="5236838" y="754144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Forma&#10;&#10;Descrição gerada automaticamente">
            <a:extLst>
              <a:ext uri="{FF2B5EF4-FFF2-40B4-BE49-F238E27FC236}">
                <a16:creationId xmlns:a16="http://schemas.microsoft.com/office/drawing/2014/main" id="{032870C1-882C-2434-CF37-4D07F29EC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6DB5F4-0A04-19D7-B79E-FE1948BA4DB1}"/>
              </a:ext>
            </a:extLst>
          </p:cNvPr>
          <p:cNvSpPr txBox="1"/>
          <p:nvPr/>
        </p:nvSpPr>
        <p:spPr>
          <a:xfrm>
            <a:off x="4083310" y="1201657"/>
            <a:ext cx="2811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>
                <a:solidFill>
                  <a:srgbClr val="D2618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Battle</a:t>
            </a:r>
            <a:r>
              <a:rPr lang="pt-BR" sz="3200" dirty="0">
                <a:solidFill>
                  <a:srgbClr val="D2618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Royale</a:t>
            </a:r>
            <a:endParaRPr lang="pt-BR" sz="3200" dirty="0">
              <a:solidFill>
                <a:srgbClr val="D2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05FD92-13A5-34C4-DBD2-2E3AF7EF21FF}"/>
              </a:ext>
            </a:extLst>
          </p:cNvPr>
          <p:cNvSpPr txBox="1"/>
          <p:nvPr/>
        </p:nvSpPr>
        <p:spPr>
          <a:xfrm>
            <a:off x="791787" y="1771152"/>
            <a:ext cx="9395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i="0" dirty="0">
                <a:solidFill>
                  <a:schemeClr val="bg1"/>
                </a:solidFill>
                <a:effectLst/>
                <a:latin typeface="TT Lakes W05 Regular"/>
              </a:rPr>
              <a:t>Mapas enormes. Partidas de 60 pessoas.   Um Anel cada vez menor.  O seu esquadrão vai vencer?</a:t>
            </a:r>
          </a:p>
          <a:p>
            <a:pPr algn="ctr"/>
            <a:endParaRPr lang="pt-BR" sz="1600" dirty="0">
              <a:solidFill>
                <a:schemeClr val="bg1"/>
              </a:solidFill>
              <a:latin typeface="TT Lakes W05 Regular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5C072F-4E4D-855C-B40B-286C9BCDDB17}"/>
              </a:ext>
            </a:extLst>
          </p:cNvPr>
          <p:cNvSpPr txBox="1"/>
          <p:nvPr/>
        </p:nvSpPr>
        <p:spPr>
          <a:xfrm>
            <a:off x="791787" y="2182329"/>
            <a:ext cx="24615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rgbClr val="FF8B8B"/>
                </a:solidFill>
                <a:effectLst/>
                <a:latin typeface="TT Lakes W05 Regular"/>
              </a:rPr>
              <a:t>FIQUE DENTRO DO ANEL</a:t>
            </a:r>
            <a:br>
              <a:rPr lang="pt-BR" sz="1400" b="1" i="0" dirty="0">
                <a:solidFill>
                  <a:srgbClr val="F3F3F3"/>
                </a:solidFill>
                <a:effectLst/>
                <a:latin typeface="TT Lakes W05 Regular"/>
              </a:rPr>
            </a:br>
            <a:endParaRPr lang="pt-BR" sz="1400" b="1" i="0" dirty="0">
              <a:effectLst/>
              <a:latin typeface="TT Lakes W05 Regular"/>
            </a:endParaRPr>
          </a:p>
          <a:p>
            <a:pPr algn="just"/>
            <a:r>
              <a:rPr lang="pt-BR" sz="1400" i="0" dirty="0">
                <a:solidFill>
                  <a:schemeClr val="bg1"/>
                </a:solidFill>
                <a:effectLst/>
                <a:latin typeface="TT Lakes W05 Regular"/>
              </a:rPr>
              <a:t>O Anel está sempre fechando e você não vai durar muito lá fora. À medida que o Anel ficar menor, você será forçado a mais encontros com os esquadrões restantes. Então certifique-se de ter o equipamento certo para destruí-los.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B18747-126A-8FE3-8956-BFEE5924F766}"/>
              </a:ext>
            </a:extLst>
          </p:cNvPr>
          <p:cNvSpPr txBox="1"/>
          <p:nvPr/>
        </p:nvSpPr>
        <p:spPr>
          <a:xfrm>
            <a:off x="4258525" y="2182329"/>
            <a:ext cx="2461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FF8B8B"/>
                </a:solidFill>
                <a:latin typeface="TT Lakes W05 Regular"/>
              </a:rPr>
              <a:t>PEGUE SEUS ESPÓLIOS</a:t>
            </a:r>
            <a:br>
              <a:rPr lang="pt-BR" sz="1400" dirty="0">
                <a:solidFill>
                  <a:srgbClr val="F3F3F3"/>
                </a:solidFill>
                <a:latin typeface="TT Lakes W05 Regular"/>
              </a:rPr>
            </a:br>
            <a:endParaRPr lang="pt-BR" sz="1400" dirty="0">
              <a:latin typeface="TT Lakes W05 Regular"/>
            </a:endParaRPr>
          </a:p>
          <a:p>
            <a:pPr algn="just"/>
            <a:r>
              <a:rPr lang="pt-BR" sz="1400" dirty="0">
                <a:solidFill>
                  <a:schemeClr val="bg1"/>
                </a:solidFill>
                <a:latin typeface="TT Lakes W05 Regular"/>
              </a:rPr>
              <a:t>Você vai entrar com equipamento básico. Explore o mapa - e Caixas de Abate de inimigos no chão - para encontrar equipamentos melhores. Se você vai sobreviver, vai precisar.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0A34F4-5920-A1D2-AFFC-F72F7E651897}"/>
              </a:ext>
            </a:extLst>
          </p:cNvPr>
          <p:cNvSpPr txBox="1"/>
          <p:nvPr/>
        </p:nvSpPr>
        <p:spPr>
          <a:xfrm>
            <a:off x="7725263" y="2182329"/>
            <a:ext cx="2461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rgbClr val="FF8B8B"/>
                </a:solidFill>
                <a:effectLst/>
                <a:latin typeface="var(--ea-theme-typographic-headings-font-family)"/>
              </a:rPr>
              <a:t>O ÚLTIMO ESQUADRÃO VIVO</a:t>
            </a:r>
            <a:br>
              <a:rPr lang="pt-BR" sz="1400" b="1" i="0" dirty="0">
                <a:solidFill>
                  <a:srgbClr val="F3F3F3"/>
                </a:solidFill>
                <a:effectLst/>
                <a:latin typeface="var(--ea-theme-typographic-headings-font-family)"/>
              </a:rPr>
            </a:br>
            <a:endParaRPr lang="pt-BR" sz="1400" b="1" i="0" dirty="0">
              <a:solidFill>
                <a:srgbClr val="F3F3F3"/>
              </a:solidFill>
              <a:effectLst/>
              <a:latin typeface="var(--ea-theme-typographic-headings-font-family)"/>
            </a:endParaRPr>
          </a:p>
          <a:p>
            <a:pPr algn="just"/>
            <a:r>
              <a:rPr lang="pt-BR" sz="1400" dirty="0">
                <a:solidFill>
                  <a:schemeClr val="bg1"/>
                </a:solidFill>
                <a:latin typeface="TT Lakes W05 Regular"/>
              </a:rPr>
              <a:t>Seja em Duos ou Trios, o objetivo é o mesmo: ser o último esquadrão vivo. Mas a morte nem sempre é permanente. Mantenha seu esquadrão na luta com a ajuda de sinalizadores de ressurgimento.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BFD0224-D35D-3971-DD83-3C54D1ACC610}"/>
              </a:ext>
            </a:extLst>
          </p:cNvPr>
          <p:cNvSpPr/>
          <p:nvPr/>
        </p:nvSpPr>
        <p:spPr>
          <a:xfrm>
            <a:off x="1653435" y="5034583"/>
            <a:ext cx="10133251" cy="3607063"/>
          </a:xfrm>
          <a:prstGeom prst="roundRect">
            <a:avLst/>
          </a:prstGeom>
          <a:solidFill>
            <a:schemeClr val="accent6">
              <a:lumMod val="75000"/>
              <a:alpha val="11000"/>
            </a:schemeClr>
          </a:solidFill>
          <a:ln>
            <a:noFill/>
          </a:ln>
          <a:effectLst>
            <a:outerShdw blurRad="50800" dist="38100" dir="2700000" algn="tl" rotWithShape="0">
              <a:srgbClr val="E4132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AF184018-7DC0-CC5A-9E13-15F9C1F731CC}"/>
              </a:ext>
            </a:extLst>
          </p:cNvPr>
          <p:cNvSpPr txBox="1"/>
          <p:nvPr/>
        </p:nvSpPr>
        <p:spPr>
          <a:xfrm>
            <a:off x="4791180" y="5105198"/>
            <a:ext cx="484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9CE44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pt-BR" sz="3200" dirty="0">
                <a:solidFill>
                  <a:srgbClr val="90CD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ata </a:t>
            </a:r>
            <a:r>
              <a:rPr lang="pt-BR" sz="3200" dirty="0" err="1">
                <a:solidFill>
                  <a:srgbClr val="90CD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Mata</a:t>
            </a:r>
            <a:r>
              <a:rPr lang="pt-BR" sz="3200" dirty="0">
                <a:solidFill>
                  <a:srgbClr val="90CD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em Equipes</a:t>
            </a:r>
            <a:endParaRPr lang="pt-BR" sz="3200" dirty="0">
              <a:solidFill>
                <a:srgbClr val="90CD50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3B19B86-F9F0-4A34-B09B-096AC9933D79}"/>
              </a:ext>
            </a:extLst>
          </p:cNvPr>
          <p:cNvSpPr txBox="1"/>
          <p:nvPr/>
        </p:nvSpPr>
        <p:spPr>
          <a:xfrm>
            <a:off x="2119216" y="5733039"/>
            <a:ext cx="9395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i="0" dirty="0">
                <a:solidFill>
                  <a:srgbClr val="F3F3F3"/>
                </a:solidFill>
                <a:effectLst/>
                <a:latin typeface="TT Lakes W05 Regular"/>
              </a:rPr>
              <a:t>Mapas enormes. Partidas de 60 pessoas.   Um Anel cada vez menor.  O seu esquadrão vai vencer?</a:t>
            </a:r>
          </a:p>
          <a:p>
            <a:pPr algn="ctr"/>
            <a:endParaRPr lang="pt-BR" sz="1600" dirty="0">
              <a:solidFill>
                <a:srgbClr val="F3F3F3"/>
              </a:solidFill>
              <a:latin typeface="TT Lakes W05 Regular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628D7AF-2A2E-4FD4-85DA-17410E74CDFF}"/>
              </a:ext>
            </a:extLst>
          </p:cNvPr>
          <p:cNvSpPr txBox="1"/>
          <p:nvPr/>
        </p:nvSpPr>
        <p:spPr>
          <a:xfrm>
            <a:off x="2119216" y="6102079"/>
            <a:ext cx="24615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rgbClr val="90CD50"/>
                </a:solidFill>
                <a:effectLst/>
                <a:latin typeface="TT Lakes W05 Regular"/>
              </a:rPr>
              <a:t>FIQUE DENTRO DO ANEL</a:t>
            </a:r>
            <a:br>
              <a:rPr lang="pt-BR" sz="1400" b="1" i="0" dirty="0">
                <a:solidFill>
                  <a:srgbClr val="F3F3F3"/>
                </a:solidFill>
                <a:effectLst/>
                <a:latin typeface="TT Lakes W05 Regular"/>
              </a:rPr>
            </a:br>
            <a:endParaRPr lang="pt-BR" sz="1400" b="1" i="0" dirty="0">
              <a:solidFill>
                <a:srgbClr val="F3F3F3"/>
              </a:solidFill>
              <a:effectLst/>
              <a:latin typeface="TT Lakes W05 Regular"/>
            </a:endParaRPr>
          </a:p>
          <a:p>
            <a:pPr algn="just"/>
            <a:r>
              <a:rPr lang="pt-BR" sz="1400" i="0" dirty="0">
                <a:solidFill>
                  <a:srgbClr val="F3F3F3"/>
                </a:solidFill>
                <a:effectLst/>
                <a:latin typeface="TT Lakes W05 Regular"/>
              </a:rPr>
              <a:t>O Anel está sempre fechando e você não vai durar muito lá fora. À medida que o Anel ficar menor, você será forçado a mais encontros com os esquadrões restantes. Então certifique-se de ter o equipamento certo para destruí-los.</a:t>
            </a:r>
            <a:endParaRPr lang="pt-BR" sz="2000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8A19A56-747F-7E40-6604-CDCB4D066AA7}"/>
              </a:ext>
            </a:extLst>
          </p:cNvPr>
          <p:cNvSpPr txBox="1"/>
          <p:nvPr/>
        </p:nvSpPr>
        <p:spPr>
          <a:xfrm>
            <a:off x="5585954" y="6102079"/>
            <a:ext cx="2461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90CD50"/>
                </a:solidFill>
                <a:latin typeface="TT Lakes W05 Regular"/>
              </a:rPr>
              <a:t>PEGUE SEUS ESPÓLIOS</a:t>
            </a:r>
            <a:br>
              <a:rPr lang="pt-BR" sz="1400" dirty="0">
                <a:solidFill>
                  <a:srgbClr val="F3F3F3"/>
                </a:solidFill>
                <a:latin typeface="TT Lakes W05 Regular"/>
              </a:rPr>
            </a:br>
            <a:endParaRPr lang="pt-BR" sz="1400" dirty="0">
              <a:solidFill>
                <a:srgbClr val="F3F3F3"/>
              </a:solidFill>
              <a:latin typeface="TT Lakes W05 Regular"/>
            </a:endParaRPr>
          </a:p>
          <a:p>
            <a:pPr algn="just"/>
            <a:r>
              <a:rPr lang="pt-BR" sz="1400" dirty="0">
                <a:solidFill>
                  <a:srgbClr val="F3F3F3"/>
                </a:solidFill>
                <a:latin typeface="TT Lakes W05 Regular"/>
              </a:rPr>
              <a:t>Você vai entrar com equipamento básico. Explore o mapa - e Caixas de Abate de inimigos no chão - para encontrar equipamentos melhores. Se você vai sobreviver, vai precisar.</a:t>
            </a:r>
            <a:endParaRPr lang="pt-BR" sz="2000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E4242A8-40B8-CAE8-98A1-4590BA6E2AF9}"/>
              </a:ext>
            </a:extLst>
          </p:cNvPr>
          <p:cNvSpPr txBox="1"/>
          <p:nvPr/>
        </p:nvSpPr>
        <p:spPr>
          <a:xfrm>
            <a:off x="9052692" y="6102079"/>
            <a:ext cx="2461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rgbClr val="90CD50"/>
                </a:solidFill>
                <a:effectLst/>
                <a:latin typeface="var(--ea-theme-typographic-headings-font-family)"/>
              </a:rPr>
              <a:t>O ÚLTIMO ESQUADRÃO VIVO</a:t>
            </a:r>
            <a:br>
              <a:rPr lang="pt-BR" sz="1400" b="1" i="0" dirty="0">
                <a:solidFill>
                  <a:srgbClr val="F3F3F3"/>
                </a:solidFill>
                <a:effectLst/>
                <a:latin typeface="var(--ea-theme-typographic-headings-font-family)"/>
              </a:rPr>
            </a:br>
            <a:endParaRPr lang="pt-BR" sz="1400" b="1" i="0" dirty="0">
              <a:solidFill>
                <a:srgbClr val="F3F3F3"/>
              </a:solidFill>
              <a:effectLst/>
              <a:latin typeface="var(--ea-theme-typographic-headings-font-family)"/>
            </a:endParaRPr>
          </a:p>
          <a:p>
            <a:pPr algn="just"/>
            <a:r>
              <a:rPr lang="pt-BR" sz="1400" dirty="0">
                <a:solidFill>
                  <a:srgbClr val="F3F3F3"/>
                </a:solidFill>
                <a:latin typeface="TT Lakes W05 Regular"/>
              </a:rPr>
              <a:t>Seja em Duos ou Trios, o objetivo é o mesmo: ser o último esquadrão vivo. Mas a morte nem sempre é permanente. Mantenha seu esquadrão na luta com a ajuda de sinalizadores de ressurgimento.</a:t>
            </a:r>
            <a:endParaRPr lang="pt-BR" sz="2000" dirty="0"/>
          </a:p>
        </p:txBody>
      </p:sp>
      <p:pic>
        <p:nvPicPr>
          <p:cNvPr id="48" name="Imagem 4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502E8E2-4241-5D21-C7FD-B3E58CD59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12" b="93165" l="6098" r="90854">
                        <a14:foregroundMark x1="6951" y1="85612" x2="6098" y2="77194"/>
                        <a14:foregroundMark x1="54878" y1="6259" x2="58049" y2="5755"/>
                        <a14:foregroundMark x1="90000" y1="23309" x2="90122" y2="23885"/>
                        <a14:foregroundMark x1="89024" y1="27482" x2="89756" y2="27482"/>
                        <a14:foregroundMark x1="89756" y1="26691" x2="90610" y2="26691"/>
                        <a14:foregroundMark x1="6098" y1="22950" x2="6585" y2="23094"/>
                        <a14:foregroundMark x1="90854" y1="93165" x2="88171" y2="89065"/>
                        <a14:foregroundMark x1="90366" y1="23094" x2="90366" y2="22950"/>
                        <a14:foregroundMark x1="90854" y1="23022" x2="90854" y2="22662"/>
                        <a14:foregroundMark x1="73902" y1="28201" x2="72805" y2="31871"/>
                        <a14:foregroundMark x1="71341" y1="43597" x2="71463" y2="45755"/>
                        <a14:foregroundMark x1="72073" y1="47410" x2="72073" y2="50000"/>
                        <a14:foregroundMark x1="66951" y1="9712" x2="67439" y2="9496"/>
                        <a14:foregroundMark x1="68171" y1="11655" x2="68171" y2="11655"/>
                        <a14:foregroundMark x1="69024" y1="8201" x2="69024" y2="8201"/>
                        <a14:backgroundMark x1="73659" y1="32158" x2="73780" y2="31511"/>
                        <a14:backgroundMark x1="73537" y1="34245" x2="73537" y2="34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63" y="4790561"/>
            <a:ext cx="2396751" cy="4062786"/>
          </a:xfrm>
          <a:prstGeom prst="rect">
            <a:avLst/>
          </a:prstGeom>
        </p:spPr>
      </p:pic>
      <p:pic>
        <p:nvPicPr>
          <p:cNvPr id="33" name="Imagem 32" descr="Desenho de menina com vestido rosa&#10;&#10;Descrição gerada automaticamente com confiança baixa">
            <a:extLst>
              <a:ext uri="{FF2B5EF4-FFF2-40B4-BE49-F238E27FC236}">
                <a16:creationId xmlns:a16="http://schemas.microsoft.com/office/drawing/2014/main" id="{12527D56-7365-7CB2-0B8A-AFA3ECAD3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267" y="932229"/>
            <a:ext cx="2556005" cy="401466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98CA7A8-C031-0406-161F-EB0913CF99F6}"/>
              </a:ext>
            </a:extLst>
          </p:cNvPr>
          <p:cNvSpPr/>
          <p:nvPr/>
        </p:nvSpPr>
        <p:spPr>
          <a:xfrm>
            <a:off x="3733800" y="8564292"/>
            <a:ext cx="2186530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Row reverse</a:t>
            </a:r>
          </a:p>
        </p:txBody>
      </p:sp>
    </p:spTree>
    <p:extLst>
      <p:ext uri="{BB962C8B-B14F-4D97-AF65-F5344CB8AC3E}">
        <p14:creationId xmlns:p14="http://schemas.microsoft.com/office/powerpoint/2010/main" val="40522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A3629E3-D198-6044-347B-7FC215BE7F60}"/>
              </a:ext>
            </a:extLst>
          </p:cNvPr>
          <p:cNvSpPr/>
          <p:nvPr/>
        </p:nvSpPr>
        <p:spPr>
          <a:xfrm>
            <a:off x="0" y="602072"/>
            <a:ext cx="12192000" cy="10212997"/>
          </a:xfrm>
          <a:prstGeom prst="rect">
            <a:avLst/>
          </a:prstGeom>
          <a:solidFill>
            <a:srgbClr val="2C2C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E3DC70C-3FD1-8919-8D93-EB98C9D488AE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cazan lanţ Elocvent random skin generator apex legends curtoazie  Inconştient fax">
            <a:extLst>
              <a:ext uri="{FF2B5EF4-FFF2-40B4-BE49-F238E27FC236}">
                <a16:creationId xmlns:a16="http://schemas.microsoft.com/office/drawing/2014/main" id="{43049FE5-C911-D77C-601B-8837B431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988" y="613851"/>
            <a:ext cx="2148284" cy="400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D8E89548-E193-4D2B-FB0D-06E8FC736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98" y="-4494767"/>
            <a:ext cx="1460676" cy="136329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73316D9-08E8-52DF-0907-3CF95EEC80FD}"/>
              </a:ext>
            </a:extLst>
          </p:cNvPr>
          <p:cNvSpPr txBox="1"/>
          <p:nvPr/>
        </p:nvSpPr>
        <p:spPr>
          <a:xfrm>
            <a:off x="662958" y="1430935"/>
            <a:ext cx="2156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2C2C2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MODOS</a:t>
            </a:r>
            <a:endParaRPr lang="pt-BR" sz="3200" dirty="0">
              <a:solidFill>
                <a:srgbClr val="2C2C2C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4F89A1B-B26D-DC8C-7D69-70292E479C7E}"/>
              </a:ext>
            </a:extLst>
          </p:cNvPr>
          <p:cNvSpPr/>
          <p:nvPr/>
        </p:nvSpPr>
        <p:spPr>
          <a:xfrm>
            <a:off x="371099" y="922634"/>
            <a:ext cx="10133251" cy="3607063"/>
          </a:xfrm>
          <a:prstGeom prst="roundRect">
            <a:avLst/>
          </a:prstGeom>
          <a:solidFill>
            <a:srgbClr val="85C4C8">
              <a:alpha val="11000"/>
            </a:srgbClr>
          </a:solidFill>
          <a:ln>
            <a:noFill/>
          </a:ln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6BD8AE9-FCE4-8562-2C99-51180726E1BB}"/>
              </a:ext>
            </a:extLst>
          </p:cNvPr>
          <p:cNvSpPr txBox="1"/>
          <p:nvPr/>
        </p:nvSpPr>
        <p:spPr>
          <a:xfrm>
            <a:off x="3508844" y="993249"/>
            <a:ext cx="484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rgbClr val="85C4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Controle</a:t>
            </a:r>
            <a:endParaRPr lang="pt-BR" sz="3200" dirty="0">
              <a:solidFill>
                <a:srgbClr val="85C4C8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09D1727-25F9-B79D-3A4E-620C1E48CE0E}"/>
              </a:ext>
            </a:extLst>
          </p:cNvPr>
          <p:cNvSpPr txBox="1"/>
          <p:nvPr/>
        </p:nvSpPr>
        <p:spPr>
          <a:xfrm>
            <a:off x="836880" y="1621090"/>
            <a:ext cx="9395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i="0" dirty="0">
                <a:solidFill>
                  <a:srgbClr val="F3F3F3"/>
                </a:solidFill>
                <a:effectLst/>
                <a:latin typeface="TT Lakes W05 Regular"/>
              </a:rPr>
              <a:t>Mapas enormes. Partidas de 60 pessoas.   Um Anel cada vez menor.  O seu esquadrão vai vencer?</a:t>
            </a:r>
          </a:p>
          <a:p>
            <a:pPr algn="ctr"/>
            <a:endParaRPr lang="pt-BR" sz="1600" dirty="0">
              <a:solidFill>
                <a:srgbClr val="F3F3F3"/>
              </a:solidFill>
              <a:latin typeface="TT Lakes W05 Regular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650194-3FBD-E0F1-E58E-866DC80F70E2}"/>
              </a:ext>
            </a:extLst>
          </p:cNvPr>
          <p:cNvSpPr txBox="1"/>
          <p:nvPr/>
        </p:nvSpPr>
        <p:spPr>
          <a:xfrm>
            <a:off x="836880" y="1990130"/>
            <a:ext cx="24615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rgbClr val="85C4C8"/>
                </a:solidFill>
                <a:effectLst/>
                <a:latin typeface="TT Lakes W05 Regular"/>
              </a:rPr>
              <a:t>FIQUE DENTRO DO ANEL</a:t>
            </a:r>
            <a:br>
              <a:rPr lang="pt-BR" sz="1400" b="1" i="0" dirty="0">
                <a:solidFill>
                  <a:srgbClr val="F3F3F3"/>
                </a:solidFill>
                <a:effectLst/>
                <a:latin typeface="TT Lakes W05 Regular"/>
              </a:rPr>
            </a:br>
            <a:endParaRPr lang="pt-BR" sz="1400" b="1" i="0" dirty="0">
              <a:solidFill>
                <a:srgbClr val="F3F3F3"/>
              </a:solidFill>
              <a:effectLst/>
              <a:latin typeface="TT Lakes W05 Regular"/>
            </a:endParaRPr>
          </a:p>
          <a:p>
            <a:pPr algn="just"/>
            <a:r>
              <a:rPr lang="pt-BR" sz="1400" i="0" dirty="0">
                <a:solidFill>
                  <a:srgbClr val="F3F3F3"/>
                </a:solidFill>
                <a:effectLst/>
                <a:latin typeface="TT Lakes W05 Regular"/>
              </a:rPr>
              <a:t>O Anel está sempre fechando e você não vai durar muito lá fora. À medida que o Anel ficar menor, você será forçado a mais encontros com os esquadrões restantes. Então certifique-se de ter o equipamento certo para destruí-los.</a:t>
            </a:r>
            <a:endParaRPr lang="pt-BR" sz="2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E39C06F-B01C-AB29-D616-3C722D2A13A2}"/>
              </a:ext>
            </a:extLst>
          </p:cNvPr>
          <p:cNvSpPr txBox="1"/>
          <p:nvPr/>
        </p:nvSpPr>
        <p:spPr>
          <a:xfrm>
            <a:off x="4303618" y="1990130"/>
            <a:ext cx="2461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85C4C8"/>
                </a:solidFill>
                <a:latin typeface="TT Lakes W05 Regular"/>
              </a:rPr>
              <a:t>PEGUE SEUS ESPÓLIOS</a:t>
            </a:r>
            <a:br>
              <a:rPr lang="pt-BR" sz="1400" dirty="0">
                <a:solidFill>
                  <a:srgbClr val="F3F3F3"/>
                </a:solidFill>
                <a:latin typeface="TT Lakes W05 Regular"/>
              </a:rPr>
            </a:br>
            <a:endParaRPr lang="pt-BR" sz="1400" dirty="0">
              <a:solidFill>
                <a:srgbClr val="F3F3F3"/>
              </a:solidFill>
              <a:latin typeface="TT Lakes W05 Regular"/>
            </a:endParaRPr>
          </a:p>
          <a:p>
            <a:pPr algn="just"/>
            <a:r>
              <a:rPr lang="pt-BR" sz="1400" dirty="0">
                <a:solidFill>
                  <a:srgbClr val="F3F3F3"/>
                </a:solidFill>
                <a:latin typeface="TT Lakes W05 Regular"/>
              </a:rPr>
              <a:t>Você vai entrar com equipamento básico. Explore o mapa - e Caixas de Abate de inimigos no chão - para encontrar equipamentos melhores. Se você vai sobreviver, vai precisar.</a:t>
            </a:r>
            <a:endParaRPr lang="pt-BR" sz="20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F96A305-A31E-E136-F162-99EF736B33FB}"/>
              </a:ext>
            </a:extLst>
          </p:cNvPr>
          <p:cNvSpPr txBox="1"/>
          <p:nvPr/>
        </p:nvSpPr>
        <p:spPr>
          <a:xfrm>
            <a:off x="7770356" y="1990130"/>
            <a:ext cx="2461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rgbClr val="85C4C8"/>
                </a:solidFill>
                <a:effectLst/>
                <a:latin typeface="var(--ea-theme-typographic-headings-font-family)"/>
              </a:rPr>
              <a:t>O ÚLTIMO ESQUADRÃO VIVO</a:t>
            </a:r>
            <a:br>
              <a:rPr lang="pt-BR" sz="1400" b="1" i="0" dirty="0">
                <a:solidFill>
                  <a:srgbClr val="F3F3F3"/>
                </a:solidFill>
                <a:effectLst/>
                <a:latin typeface="var(--ea-theme-typographic-headings-font-family)"/>
              </a:rPr>
            </a:br>
            <a:endParaRPr lang="pt-BR" sz="1400" b="1" i="0" dirty="0">
              <a:solidFill>
                <a:srgbClr val="F3F3F3"/>
              </a:solidFill>
              <a:effectLst/>
              <a:latin typeface="var(--ea-theme-typographic-headings-font-family)"/>
            </a:endParaRPr>
          </a:p>
          <a:p>
            <a:pPr algn="just"/>
            <a:r>
              <a:rPr lang="pt-BR" sz="1400" dirty="0">
                <a:solidFill>
                  <a:srgbClr val="F3F3F3"/>
                </a:solidFill>
                <a:latin typeface="TT Lakes W05 Regular"/>
              </a:rPr>
              <a:t>Seja em Duos ou Trios, o objetivo é o mesmo: ser o último esquadrão vivo. Mas a morte nem sempre é permanente. Mantenha seu esquadrão na luta com a ajuda de sinalizadores de ressurgimento.</a:t>
            </a:r>
            <a:endParaRPr lang="pt-BR" sz="2000" dirty="0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621E3F72-DEFA-337E-C00C-2B4948B8B18C}"/>
              </a:ext>
            </a:extLst>
          </p:cNvPr>
          <p:cNvSpPr/>
          <p:nvPr/>
        </p:nvSpPr>
        <p:spPr>
          <a:xfrm>
            <a:off x="2193978" y="4978461"/>
            <a:ext cx="10133251" cy="360706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11000"/>
            </a:schemeClr>
          </a:solidFill>
          <a:ln>
            <a:noFill/>
          </a:ln>
          <a:effectLst>
            <a:outerShdw blurRad="50800" dist="38100" dir="2700000" algn="tl" rotWithShape="0">
              <a:srgbClr val="FFFF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C000"/>
              </a:solidFill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7359D06-77F8-5E5A-3E77-F8A060D1A236}"/>
              </a:ext>
            </a:extLst>
          </p:cNvPr>
          <p:cNvSpPr txBox="1"/>
          <p:nvPr/>
        </p:nvSpPr>
        <p:spPr>
          <a:xfrm>
            <a:off x="5331723" y="5049076"/>
            <a:ext cx="484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Corrida de Armas</a:t>
            </a:r>
            <a:endParaRPr lang="pt-BR" sz="3200" dirty="0">
              <a:solidFill>
                <a:schemeClr val="accent4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2FD962E-00E9-46AA-3FAB-34B7C3149682}"/>
              </a:ext>
            </a:extLst>
          </p:cNvPr>
          <p:cNvSpPr txBox="1"/>
          <p:nvPr/>
        </p:nvSpPr>
        <p:spPr>
          <a:xfrm>
            <a:off x="2659759" y="5676917"/>
            <a:ext cx="9395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i="0" dirty="0">
                <a:solidFill>
                  <a:srgbClr val="F3F3F3"/>
                </a:solidFill>
                <a:effectLst/>
                <a:latin typeface="TT Lakes W05 Regular"/>
              </a:rPr>
              <a:t>Mapas enormes. Partidas de 60 pessoas.   Um Anel cada vez menor.  O seu esquadrão vai vencer?</a:t>
            </a:r>
          </a:p>
          <a:p>
            <a:pPr algn="ctr"/>
            <a:endParaRPr lang="pt-BR" sz="1600" dirty="0">
              <a:solidFill>
                <a:srgbClr val="F3F3F3"/>
              </a:solidFill>
              <a:latin typeface="TT Lakes W05 Regular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60F82AA-AF51-74E9-26A3-7070F5EA9F35}"/>
              </a:ext>
            </a:extLst>
          </p:cNvPr>
          <p:cNvSpPr txBox="1"/>
          <p:nvPr/>
        </p:nvSpPr>
        <p:spPr>
          <a:xfrm>
            <a:off x="2659759" y="6045957"/>
            <a:ext cx="24615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accent4"/>
                </a:solidFill>
                <a:effectLst/>
                <a:latin typeface="TT Lakes W05 Regular"/>
              </a:rPr>
              <a:t>FIQUE DENTRO DO ANEL</a:t>
            </a:r>
            <a:br>
              <a:rPr lang="pt-BR" sz="1400" b="1" i="0" dirty="0">
                <a:solidFill>
                  <a:schemeClr val="accent4"/>
                </a:solidFill>
                <a:effectLst/>
                <a:latin typeface="TT Lakes W05 Regular"/>
              </a:rPr>
            </a:br>
            <a:endParaRPr lang="pt-BR" sz="1400" b="1" i="0" dirty="0">
              <a:solidFill>
                <a:schemeClr val="accent4"/>
              </a:solidFill>
              <a:effectLst/>
              <a:latin typeface="TT Lakes W05 Regular"/>
            </a:endParaRPr>
          </a:p>
          <a:p>
            <a:pPr algn="just"/>
            <a:r>
              <a:rPr lang="pt-BR" sz="1400" i="0" dirty="0">
                <a:solidFill>
                  <a:srgbClr val="F3F3F3"/>
                </a:solidFill>
                <a:effectLst/>
                <a:latin typeface="TT Lakes W05 Regular"/>
              </a:rPr>
              <a:t>O Anel está sempre fechando e você não vai durar muito lá fora. À medida que o Anel ficar menor, você será forçado a mais encontros com os esquadrões restantes. Então certifique-se de ter o equipamento certo para destruí-los.</a:t>
            </a:r>
            <a:endParaRPr lang="pt-BR" sz="2000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4640686-8999-FA22-9AF7-4ED496F4A29E}"/>
              </a:ext>
            </a:extLst>
          </p:cNvPr>
          <p:cNvSpPr txBox="1"/>
          <p:nvPr/>
        </p:nvSpPr>
        <p:spPr>
          <a:xfrm>
            <a:off x="6126497" y="6045957"/>
            <a:ext cx="2461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4"/>
                </a:solidFill>
                <a:latin typeface="TT Lakes W05 Regular"/>
              </a:rPr>
              <a:t>PEGUE SEUS ESPÓLIOS</a:t>
            </a:r>
            <a:br>
              <a:rPr lang="pt-BR" sz="1400" dirty="0">
                <a:solidFill>
                  <a:schemeClr val="accent4"/>
                </a:solidFill>
                <a:latin typeface="TT Lakes W05 Regular"/>
              </a:rPr>
            </a:br>
            <a:endParaRPr lang="pt-BR" sz="1400" dirty="0">
              <a:solidFill>
                <a:schemeClr val="accent4"/>
              </a:solidFill>
              <a:latin typeface="TT Lakes W05 Regular"/>
            </a:endParaRPr>
          </a:p>
          <a:p>
            <a:pPr algn="just"/>
            <a:r>
              <a:rPr lang="pt-BR" sz="1400" dirty="0">
                <a:solidFill>
                  <a:srgbClr val="F3F3F3"/>
                </a:solidFill>
                <a:latin typeface="TT Lakes W05 Regular"/>
              </a:rPr>
              <a:t>Você vai entrar com equipamento básico. Explore o mapa - e Caixas de Abate de inimigos no chão - para encontrar equipamentos melhores. Se você vai sobreviver, vai precisar.</a:t>
            </a:r>
            <a:endParaRPr lang="pt-BR" sz="2000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F049D84-9D5D-9055-4C52-5CA07B6D5E17}"/>
              </a:ext>
            </a:extLst>
          </p:cNvPr>
          <p:cNvSpPr txBox="1"/>
          <p:nvPr/>
        </p:nvSpPr>
        <p:spPr>
          <a:xfrm>
            <a:off x="9593235" y="6045957"/>
            <a:ext cx="2461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chemeClr val="accent4"/>
                </a:solidFill>
                <a:effectLst/>
                <a:latin typeface="var(--ea-theme-typographic-headings-font-family)"/>
              </a:rPr>
              <a:t>O ÚLTIMO ESQUADRÃO VIVO</a:t>
            </a:r>
            <a:br>
              <a:rPr lang="pt-BR" sz="1400" b="1" i="0" dirty="0">
                <a:solidFill>
                  <a:srgbClr val="F3F3F3"/>
                </a:solidFill>
                <a:effectLst/>
                <a:latin typeface="var(--ea-theme-typographic-headings-font-family)"/>
              </a:rPr>
            </a:br>
            <a:endParaRPr lang="pt-BR" sz="1400" b="1" i="0" dirty="0">
              <a:solidFill>
                <a:srgbClr val="F3F3F3"/>
              </a:solidFill>
              <a:effectLst/>
              <a:latin typeface="var(--ea-theme-typographic-headings-font-family)"/>
            </a:endParaRPr>
          </a:p>
          <a:p>
            <a:pPr algn="just"/>
            <a:r>
              <a:rPr lang="pt-BR" sz="1400" dirty="0">
                <a:solidFill>
                  <a:srgbClr val="F3F3F3"/>
                </a:solidFill>
                <a:latin typeface="TT Lakes W05 Regular"/>
              </a:rPr>
              <a:t>Seja em Duos ou Trios, o objetivo é o mesmo: ser o último esquadrão vivo. Mas a morte nem sempre é permanente. Mantenha seu esquadrão na luta com a ajuda de sinalizadores de ressurgimento.</a:t>
            </a:r>
            <a:endParaRPr lang="pt-BR" sz="2000" dirty="0"/>
          </a:p>
        </p:txBody>
      </p:sp>
      <p:pic>
        <p:nvPicPr>
          <p:cNvPr id="1028" name="Picture 4" descr="jumpman620 - Apex Legends Match History - Apex Legends Tracker">
            <a:extLst>
              <a:ext uri="{FF2B5EF4-FFF2-40B4-BE49-F238E27FC236}">
                <a16:creationId xmlns:a16="http://schemas.microsoft.com/office/drawing/2014/main" id="{3AAF8341-AA2D-E17E-F1AB-A216FFA2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54" y="4628454"/>
            <a:ext cx="1491605" cy="39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tângulo 66">
            <a:extLst>
              <a:ext uri="{FF2B5EF4-FFF2-40B4-BE49-F238E27FC236}">
                <a16:creationId xmlns:a16="http://schemas.microsoft.com/office/drawing/2014/main" id="{CEC99E83-1199-1E6A-5615-D17F89F39D78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cap="none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EB32AEC6-A16B-F970-03DA-880913383114}"/>
              </a:ext>
            </a:extLst>
          </p:cNvPr>
          <p:cNvCxnSpPr>
            <a:cxnSpLocks/>
          </p:cNvCxnSpPr>
          <p:nvPr/>
        </p:nvCxnSpPr>
        <p:spPr>
          <a:xfrm>
            <a:off x="5236838" y="754144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m 68" descr="Forma&#10;&#10;Descrição gerada automaticamente">
            <a:extLst>
              <a:ext uri="{FF2B5EF4-FFF2-40B4-BE49-F238E27FC236}">
                <a16:creationId xmlns:a16="http://schemas.microsoft.com/office/drawing/2014/main" id="{B01C776E-05E9-8417-3A09-469411F5C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46BF296-9D7A-6BB8-1E4F-0B2286D6D756}"/>
              </a:ext>
            </a:extLst>
          </p:cNvPr>
          <p:cNvSpPr/>
          <p:nvPr/>
        </p:nvSpPr>
        <p:spPr>
          <a:xfrm>
            <a:off x="3733800" y="8564292"/>
            <a:ext cx="2186530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Row reverse</a:t>
            </a:r>
          </a:p>
        </p:txBody>
      </p:sp>
    </p:spTree>
    <p:extLst>
      <p:ext uri="{BB962C8B-B14F-4D97-AF65-F5344CB8AC3E}">
        <p14:creationId xmlns:p14="http://schemas.microsoft.com/office/powerpoint/2010/main" val="19421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curo, embaçado, aceso, luz&#10;&#10;Descrição gerada automaticamente">
            <a:extLst>
              <a:ext uri="{FF2B5EF4-FFF2-40B4-BE49-F238E27FC236}">
                <a16:creationId xmlns:a16="http://schemas.microsoft.com/office/drawing/2014/main" id="{E2D7912A-3CC4-D496-D5B6-706EB6A916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36934" cy="81915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D0F5E5C-FDBA-B91E-D8E0-CAD708BC6CBE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F7A8A54-7070-3637-AB9C-182933EF0F3F}"/>
              </a:ext>
            </a:extLst>
          </p:cNvPr>
          <p:cNvSpPr/>
          <p:nvPr/>
        </p:nvSpPr>
        <p:spPr>
          <a:xfrm>
            <a:off x="4358200" y="3690450"/>
            <a:ext cx="3547872" cy="1225296"/>
          </a:xfrm>
          <a:prstGeom prst="round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32EFEAD6-1DB1-C132-6D07-B43650E55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98" y="1020281"/>
            <a:ext cx="2176805" cy="2031685"/>
          </a:xfrm>
          <a:prstGeom prst="rect">
            <a:avLst/>
          </a:prstGeom>
        </p:spPr>
      </p:pic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49CB962-EEF7-0E5E-749A-6F3FAB996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8" b="71423"/>
          <a:stretch/>
        </p:blipFill>
        <p:spPr>
          <a:xfrm>
            <a:off x="17849" y="4478657"/>
            <a:ext cx="12192000" cy="437089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A46B0DD-1A78-0B56-4E6A-91CA91C5AA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9" b="38412"/>
          <a:stretch/>
        </p:blipFill>
        <p:spPr>
          <a:xfrm>
            <a:off x="17848" y="4849273"/>
            <a:ext cx="12192000" cy="163165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69C352D-1445-21BC-938F-0799AC644DE8}"/>
              </a:ext>
            </a:extLst>
          </p:cNvPr>
          <p:cNvSpPr txBox="1"/>
          <p:nvPr/>
        </p:nvSpPr>
        <p:spPr>
          <a:xfrm>
            <a:off x="5079935" y="3858768"/>
            <a:ext cx="2104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B7CA5A-732C-5A6D-06CC-9036DE092FFC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30BC301-29C1-6718-49E6-E1EB2C5E6E7E}"/>
              </a:ext>
            </a:extLst>
          </p:cNvPr>
          <p:cNvCxnSpPr>
            <a:cxnSpLocks/>
          </p:cNvCxnSpPr>
          <p:nvPr/>
        </p:nvCxnSpPr>
        <p:spPr>
          <a:xfrm>
            <a:off x="6134100" y="754144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Forma&#10;&#10;Descrição gerada automaticamente">
            <a:extLst>
              <a:ext uri="{FF2B5EF4-FFF2-40B4-BE49-F238E27FC236}">
                <a16:creationId xmlns:a16="http://schemas.microsoft.com/office/drawing/2014/main" id="{EBB1CEDE-773B-C2D8-7FFA-CE5AC3A75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escuro, embaçado, aceso, luz&#10;&#10;Descrição gerada automaticamente">
            <a:extLst>
              <a:ext uri="{FF2B5EF4-FFF2-40B4-BE49-F238E27FC236}">
                <a16:creationId xmlns:a16="http://schemas.microsoft.com/office/drawing/2014/main" id="{E2D7912A-3CC4-D496-D5B6-706EB6A916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408" y="-5589307"/>
            <a:ext cx="18952424" cy="12686902"/>
          </a:xfrm>
          <a:prstGeom prst="rect">
            <a:avLst/>
          </a:prstGeom>
        </p:spPr>
      </p:pic>
      <p:pic>
        <p:nvPicPr>
          <p:cNvPr id="12" name="Imagem 1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645B602-3E3A-4A9B-A87A-9654E5B290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9" b="38412"/>
          <a:stretch/>
        </p:blipFill>
        <p:spPr>
          <a:xfrm>
            <a:off x="-2" y="152072"/>
            <a:ext cx="12192000" cy="163165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6511931-544D-A05C-ADFD-F8D16EDAA7D1}"/>
              </a:ext>
            </a:extLst>
          </p:cNvPr>
          <p:cNvSpPr/>
          <p:nvPr/>
        </p:nvSpPr>
        <p:spPr>
          <a:xfrm>
            <a:off x="0" y="0"/>
            <a:ext cx="12264272" cy="75414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041DC9E-2E1C-87CE-A6B1-48DFE760450A}"/>
              </a:ext>
            </a:extLst>
          </p:cNvPr>
          <p:cNvSpPr/>
          <p:nvPr/>
        </p:nvSpPr>
        <p:spPr>
          <a:xfrm>
            <a:off x="-72270" y="3335695"/>
            <a:ext cx="3499818" cy="101050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Imagem digital fictícia de person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7BCE5F42-6B9B-59EC-6C77-5DDA8E6DB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7719"/>
            <a:ext cx="2736791" cy="3060000"/>
          </a:xfrm>
          <a:prstGeom prst="rect">
            <a:avLst/>
          </a:prstGeom>
        </p:spPr>
      </p:pic>
      <p:pic>
        <p:nvPicPr>
          <p:cNvPr id="15" name="Imagem 1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48825C8-7B81-65E4-E508-B366007F0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9" y="4307719"/>
            <a:ext cx="2736791" cy="3060000"/>
          </a:xfrm>
          <a:prstGeom prst="rect">
            <a:avLst/>
          </a:prstGeom>
        </p:spPr>
      </p:pic>
      <p:pic>
        <p:nvPicPr>
          <p:cNvPr id="17" name="Imagem 1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072319B-5E55-8014-8321-24674B5D3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1" y="4307719"/>
            <a:ext cx="2736791" cy="3060000"/>
          </a:xfrm>
          <a:prstGeom prst="rect">
            <a:avLst/>
          </a:prstGeom>
        </p:spPr>
      </p:pic>
      <p:pic>
        <p:nvPicPr>
          <p:cNvPr id="19" name="Imagem 18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C5512B79-D535-402C-FB16-693B7DF809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" y="4307719"/>
            <a:ext cx="2736791" cy="3060000"/>
          </a:xfrm>
          <a:prstGeom prst="rect">
            <a:avLst/>
          </a:prstGeom>
        </p:spPr>
      </p:pic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49CB962-EEF7-0E5E-749A-6F3FAB9962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21972" r="76230" b="72153"/>
          <a:stretch/>
        </p:blipFill>
        <p:spPr>
          <a:xfrm>
            <a:off x="1187311" y="3603746"/>
            <a:ext cx="2240237" cy="416078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A46B0DD-1A78-0B56-4E6A-91CA91C5A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37124" r="77889" b="39042"/>
          <a:stretch/>
        </p:blipFill>
        <p:spPr>
          <a:xfrm>
            <a:off x="148608" y="3335695"/>
            <a:ext cx="1028700" cy="9521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16459BA-AAA7-C4AC-86A1-86F04F1FB01D}"/>
              </a:ext>
            </a:extLst>
          </p:cNvPr>
          <p:cNvSpPr/>
          <p:nvPr/>
        </p:nvSpPr>
        <p:spPr>
          <a:xfrm>
            <a:off x="3245796" y="3334786"/>
            <a:ext cx="180029" cy="1010506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2B7C23F-F2FD-0058-C842-5B3C3EFFF282}"/>
              </a:ext>
            </a:extLst>
          </p:cNvPr>
          <p:cNvSpPr/>
          <p:nvPr/>
        </p:nvSpPr>
        <p:spPr>
          <a:xfrm>
            <a:off x="-1" y="377073"/>
            <a:ext cx="12192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MODOS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pt-BR" sz="16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t-BR" sz="1600" b="1" spc="50" dirty="0">
                <a:ln w="0"/>
                <a:solidFill>
                  <a:srgbClr val="F84E4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LENDAS</a:t>
            </a:r>
            <a:r>
              <a:rPr lang="pt-BR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MAPAS	</a:t>
            </a:r>
            <a:endParaRPr lang="pt-BR" sz="16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CABE4A6-3F81-D56F-ECBE-43260507BB68}"/>
              </a:ext>
            </a:extLst>
          </p:cNvPr>
          <p:cNvCxnSpPr>
            <a:cxnSpLocks/>
          </p:cNvCxnSpPr>
          <p:nvPr/>
        </p:nvCxnSpPr>
        <p:spPr>
          <a:xfrm>
            <a:off x="6134100" y="754144"/>
            <a:ext cx="68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Forma&#10;&#10;Descrição gerada automaticamente">
            <a:extLst>
              <a:ext uri="{FF2B5EF4-FFF2-40B4-BE49-F238E27FC236}">
                <a16:creationId xmlns:a16="http://schemas.microsoft.com/office/drawing/2014/main" id="{8058FA1E-4ABB-C0FA-90B6-BBC16DCCD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" y="152072"/>
            <a:ext cx="600001" cy="4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1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1429</Words>
  <Application>Microsoft Office PowerPoint</Application>
  <PresentationFormat>Widescreen</PresentationFormat>
  <Paragraphs>123</Paragraphs>
  <Slides>23</Slides>
  <Notes>1</Notes>
  <HiddenSlides>4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Aharoni</vt:lpstr>
      <vt:lpstr>Arial</vt:lpstr>
      <vt:lpstr>Calibri</vt:lpstr>
      <vt:lpstr>Calibri Light</vt:lpstr>
      <vt:lpstr>Söhne</vt:lpstr>
      <vt:lpstr>TT Lakes W05 Regular</vt:lpstr>
      <vt:lpstr>var(--ea-theme-typographic-headings-font-family)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Ramos</dc:creator>
  <cp:lastModifiedBy>Barbara Ramos</cp:lastModifiedBy>
  <cp:revision>16</cp:revision>
  <dcterms:created xsi:type="dcterms:W3CDTF">2023-06-15T15:02:13Z</dcterms:created>
  <dcterms:modified xsi:type="dcterms:W3CDTF">2023-07-02T21:00:07Z</dcterms:modified>
</cp:coreProperties>
</file>